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diagrams/drawing2.xml" ContentType="application/vnd.ms-office.drawingml.diagramDrawing+xml"/>
  <Override PartName="/ppt/theme/themeOverride12.xml" ContentType="application/vnd.openxmlformats-officedocument.themeOverr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Override5.xml" ContentType="application/vnd.openxmlformats-officedocument.themeOverride+xml"/>
  <Override PartName="/ppt/diagrams/quickStyle2.xml" ContentType="application/vnd.openxmlformats-officedocument.drawingml.diagramStyle+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diagrams/layout5.xml" ContentType="application/vnd.openxmlformats-officedocument.drawingml.diagramLayout+xml"/>
  <Override PartName="/ppt/notesSlides/notesSlide23.xml" ContentType="application/vnd.openxmlformats-officedocument.presentationml.notesSlide+xml"/>
  <Override PartName="/ppt/diagrams/data6.xml" ContentType="application/vnd.openxmlformats-officedocument.drawingml.diagramData+xml"/>
  <Override PartName="/ppt/notesSlides/notesSlide41.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diagrams/data2.xml" ContentType="application/vnd.openxmlformats-officedocument.drawingml.diagramData+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theme/themeOverride13.xml" ContentType="application/vnd.openxmlformats-officedocument.themeOverrid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notesSlides/notesSlide3.xml" ContentType="application/vnd.openxmlformats-officedocument.presentationml.notesSlide+xml"/>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diagrams/quickStyle3.xml" ContentType="application/vnd.openxmlformats-officedocument.drawingml.diagramStyl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theme/themeOverride2.xml" ContentType="application/vnd.openxmlformats-officedocument.themeOverride+xml"/>
  <Override PartName="/ppt/notesSlides/notesSlide24.xml" ContentType="application/vnd.openxmlformats-officedocument.presentationml.notesSlide+xml"/>
  <Override PartName="/ppt/diagrams/layout6.xml" ContentType="application/vnd.openxmlformats-officedocument.drawingml.diagramLayout+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31.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theme/themeOverride9.xml" ContentType="application/vnd.openxmlformats-officedocument.themeOverride+xml"/>
  <Override PartName="/ppt/diagrams/drawing4.xml" ContentType="application/vnd.ms-office.drawingml.diagramDrawing+xml"/>
  <Override PartName="/ppt/diagrams/quickStyle6.xml" ContentType="application/vnd.openxmlformats-officedocument.drawingml.diagramStyle+xml"/>
  <Override PartName="/ppt/theme/themeOverride14.xml" ContentType="application/vnd.openxmlformats-officedocument.themeOverr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theme/themeOverride7.xml" ContentType="application/vnd.openxmlformats-officedocument.themeOverride+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theme/themeOverride10.xml" ContentType="application/vnd.openxmlformats-officedocument.themeOverrid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theme/themeOverride3.xml" ContentType="application/vnd.openxmlformats-officedocument.themeOverr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diagrams/layout3.xml" ContentType="application/vnd.openxmlformats-officedocument.drawingml.diagramLayout+xml"/>
  <Override PartName="/ppt/notesSlides/notesSlide9.xml" ContentType="application/vnd.openxmlformats-officedocument.presentationml.notesSlide+xml"/>
  <Override PartName="/ppt/diagrams/data4.xml" ContentType="application/vnd.openxmlformats-officedocument.drawingml.diagramData+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diagrams/colors6.xml" ContentType="application/vnd.openxmlformats-officedocument.drawingml.diagramColors+xml"/>
  <Override PartName="/ppt/theme/themeOverride15.xml" ContentType="application/vnd.openxmlformats-officedocument.themeOverr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drawing5.xml" ContentType="application/vnd.ms-office.drawingml.diagramDrawing+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diagrams/colors2.xml" ContentType="application/vnd.openxmlformats-officedocument.drawingml.diagramColors+xml"/>
  <Override PartName="/ppt/theme/themeOverride8.xml" ContentType="application/vnd.openxmlformats-officedocument.themeOverride+xml"/>
  <Override PartName="/ppt/diagrams/quickStyle5.xml" ContentType="application/vnd.openxmlformats-officedocument.drawingml.diagramStyle+xml"/>
  <Override PartName="/ppt/theme/themeOverride11.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diagrams/drawing1.xml" ContentType="application/vnd.ms-office.drawingml.diagramDrawing+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Layouts/slideLayout16.xml" ContentType="application/vnd.openxmlformats-officedocument.presentationml.slideLayout+xml"/>
  <Override PartName="/ppt/diagrams/quickStyle1.xml" ContentType="application/vnd.openxmlformats-officedocument.drawingml.diagramStyle+xml"/>
  <Override PartName="/ppt/theme/themeOverride4.xml" ContentType="application/vnd.openxmlformats-officedocument.themeOverride+xml"/>
  <Override PartName="/ppt/notesSlides/notesSlide37.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diagrams/layout4.xml" ContentType="application/vnd.openxmlformats-officedocument.drawingml.diagram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notesSlides/notesSlide40.xml" ContentType="application/vnd.openxmlformats-officedocument.presentationml.notesSlide+xml"/>
  <Override PartName="/ppt/notesSlides/notesSlide6.xml" ContentType="application/vnd.openxmlformats-officedocument.presentationml.notesSlide+xml"/>
  <Override PartName="/ppt/diagrams/drawing6.xml" ContentType="application/vnd.ms-office.drawingml.diagramDrawing+xml"/>
  <Override PartName="/ppt/theme/themeOverride16.xml" ContentType="application/vnd.openxmlformats-officedocument.themeOverr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262626"/>
    <a:srgbClr val="99CCFF"/>
    <a:srgbClr val="7F7F7F"/>
    <a:srgbClr val="003366"/>
    <a:srgbClr val="333399"/>
    <a:srgbClr val="CCECFF"/>
    <a:srgbClr val="000066"/>
  </p:clrMru>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2838BEF-8BB2-4498-84A7-C5851F593DF1}" styleName="Stile medio 4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3964" autoAdjust="0"/>
  </p:normalViewPr>
  <p:slideViewPr>
    <p:cSldViewPr>
      <p:cViewPr>
        <p:scale>
          <a:sx n="100" d="100"/>
          <a:sy n="100" d="100"/>
        </p:scale>
        <p:origin x="-270"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72F377-DE2C-42D1-AE31-09F34583A08B}" type="doc">
      <dgm:prSet loTypeId="urn:microsoft.com/office/officeart/2005/8/layout/vList5" loCatId="list" qsTypeId="urn:microsoft.com/office/officeart/2005/8/quickstyle/simple1#1" qsCatId="simple" csTypeId="urn:microsoft.com/office/officeart/2005/8/colors/accent1_2#1" csCatId="accent1" phldr="1"/>
      <dgm:spPr/>
      <dgm:t>
        <a:bodyPr/>
        <a:lstStyle/>
        <a:p>
          <a:endParaRPr lang="it-IT"/>
        </a:p>
      </dgm:t>
    </dgm:pt>
    <dgm:pt modelId="{E02ACB98-D833-4144-93B9-1EA8A4EEE2AE}">
      <dgm:prSet phldrT="[Testo]"/>
      <dgm:spPr/>
      <dgm:t>
        <a:bodyPr/>
        <a:lstStyle/>
        <a:p>
          <a:r>
            <a:rPr lang="it-IT" dirty="0" smtClean="0"/>
            <a:t>Beni immateriali</a:t>
          </a:r>
          <a:endParaRPr lang="it-IT" dirty="0"/>
        </a:p>
      </dgm:t>
    </dgm:pt>
    <dgm:pt modelId="{0743D872-5BFB-4C20-9835-B9691675A1B5}" type="parTrans" cxnId="{F8F2F5C6-72F1-4100-AFE2-F68832201F37}">
      <dgm:prSet/>
      <dgm:spPr/>
      <dgm:t>
        <a:bodyPr/>
        <a:lstStyle/>
        <a:p>
          <a:endParaRPr lang="it-IT"/>
        </a:p>
      </dgm:t>
    </dgm:pt>
    <dgm:pt modelId="{23FC70FB-9386-4E3A-BD78-BFC58F9466D3}" type="sibTrans" cxnId="{F8F2F5C6-72F1-4100-AFE2-F68832201F37}">
      <dgm:prSet/>
      <dgm:spPr/>
      <dgm:t>
        <a:bodyPr/>
        <a:lstStyle/>
        <a:p>
          <a:endParaRPr lang="it-IT"/>
        </a:p>
      </dgm:t>
    </dgm:pt>
    <dgm:pt modelId="{A2171A0D-326E-418C-92C4-FE3124D491EF}">
      <dgm:prSet phldrT="[Testo]"/>
      <dgm:spPr/>
      <dgm:t>
        <a:bodyPr/>
        <a:lstStyle/>
        <a:p>
          <a:r>
            <a:rPr lang="it-IT" dirty="0" smtClean="0"/>
            <a:t>Brevetti, diritti di utilizzazione delle opere dell’ingegno, concessioni, licenze, marchi, ecc.</a:t>
          </a:r>
          <a:endParaRPr lang="it-IT" dirty="0"/>
        </a:p>
      </dgm:t>
    </dgm:pt>
    <dgm:pt modelId="{840845F0-3B9E-40DE-A1A4-80F3265BF13A}" type="parTrans" cxnId="{1583CAC1-6AEA-4A1D-B254-37BBEF9E3533}">
      <dgm:prSet/>
      <dgm:spPr/>
      <dgm:t>
        <a:bodyPr/>
        <a:lstStyle/>
        <a:p>
          <a:endParaRPr lang="it-IT"/>
        </a:p>
      </dgm:t>
    </dgm:pt>
    <dgm:pt modelId="{6CE606C9-7FAA-4ABD-843B-86B80253481E}" type="sibTrans" cxnId="{1583CAC1-6AEA-4A1D-B254-37BBEF9E3533}">
      <dgm:prSet/>
      <dgm:spPr/>
      <dgm:t>
        <a:bodyPr/>
        <a:lstStyle/>
        <a:p>
          <a:endParaRPr lang="it-IT"/>
        </a:p>
      </dgm:t>
    </dgm:pt>
    <dgm:pt modelId="{15FA1143-A76A-4990-BA5E-582314295573}">
      <dgm:prSet phldrT="[Testo]"/>
      <dgm:spPr/>
      <dgm:t>
        <a:bodyPr/>
        <a:lstStyle/>
        <a:p>
          <a:r>
            <a:rPr lang="it-IT" dirty="0" smtClean="0"/>
            <a:t>Oneri pluriennali</a:t>
          </a:r>
          <a:endParaRPr lang="it-IT" dirty="0"/>
        </a:p>
      </dgm:t>
    </dgm:pt>
    <dgm:pt modelId="{87A66DCC-ECAE-4403-BD2F-F13DCB8C4430}" type="parTrans" cxnId="{39DE21A5-14FE-4633-A57E-8C31AD0ED596}">
      <dgm:prSet/>
      <dgm:spPr/>
      <dgm:t>
        <a:bodyPr/>
        <a:lstStyle/>
        <a:p>
          <a:endParaRPr lang="it-IT"/>
        </a:p>
      </dgm:t>
    </dgm:pt>
    <dgm:pt modelId="{CE3C8E4A-3B9C-4EB4-A89B-57F22F18DD6B}" type="sibTrans" cxnId="{39DE21A5-14FE-4633-A57E-8C31AD0ED596}">
      <dgm:prSet/>
      <dgm:spPr/>
      <dgm:t>
        <a:bodyPr/>
        <a:lstStyle/>
        <a:p>
          <a:endParaRPr lang="it-IT"/>
        </a:p>
      </dgm:t>
    </dgm:pt>
    <dgm:pt modelId="{0A5905FE-121C-4DBD-AC43-737E5AB1B268}">
      <dgm:prSet phldrT="[Testo]"/>
      <dgm:spPr/>
      <dgm:t>
        <a:bodyPr/>
        <a:lstStyle/>
        <a:p>
          <a:r>
            <a:rPr lang="it-IT" dirty="0" smtClean="0"/>
            <a:t>Costi di impianto e ampliamento, costi di ricerca e sviluppo, spese di pubblicità.</a:t>
          </a:r>
          <a:endParaRPr lang="it-IT" dirty="0"/>
        </a:p>
      </dgm:t>
    </dgm:pt>
    <dgm:pt modelId="{F299F820-6253-4079-8DB6-912C289BB18E}" type="parTrans" cxnId="{DF6C0C59-ADCF-4684-9B2F-57064A3A63C1}">
      <dgm:prSet/>
      <dgm:spPr/>
      <dgm:t>
        <a:bodyPr/>
        <a:lstStyle/>
        <a:p>
          <a:endParaRPr lang="it-IT"/>
        </a:p>
      </dgm:t>
    </dgm:pt>
    <dgm:pt modelId="{84607084-3447-41C2-9F36-C59F12702A23}" type="sibTrans" cxnId="{DF6C0C59-ADCF-4684-9B2F-57064A3A63C1}">
      <dgm:prSet/>
      <dgm:spPr/>
      <dgm:t>
        <a:bodyPr/>
        <a:lstStyle/>
        <a:p>
          <a:endParaRPr lang="it-IT"/>
        </a:p>
      </dgm:t>
    </dgm:pt>
    <dgm:pt modelId="{F3FE559F-15B1-4AF2-86EA-AF1C404B6820}">
      <dgm:prSet phldrT="[Testo]"/>
      <dgm:spPr/>
      <dgm:t>
        <a:bodyPr/>
        <a:lstStyle/>
        <a:p>
          <a:r>
            <a:rPr lang="it-IT" dirty="0" smtClean="0"/>
            <a:t>Avviamento</a:t>
          </a:r>
          <a:endParaRPr lang="it-IT" dirty="0"/>
        </a:p>
      </dgm:t>
    </dgm:pt>
    <dgm:pt modelId="{E132A08C-8A82-43CA-9CBA-2DC5CFD431E6}" type="parTrans" cxnId="{16A7562E-FC8C-42CA-8973-4E84D15A396F}">
      <dgm:prSet/>
      <dgm:spPr/>
      <dgm:t>
        <a:bodyPr/>
        <a:lstStyle/>
        <a:p>
          <a:endParaRPr lang="it-IT"/>
        </a:p>
      </dgm:t>
    </dgm:pt>
    <dgm:pt modelId="{77F43782-4886-41AE-9319-4E26A5EF05E0}" type="sibTrans" cxnId="{16A7562E-FC8C-42CA-8973-4E84D15A396F}">
      <dgm:prSet/>
      <dgm:spPr/>
      <dgm:t>
        <a:bodyPr/>
        <a:lstStyle/>
        <a:p>
          <a:endParaRPr lang="it-IT"/>
        </a:p>
      </dgm:t>
    </dgm:pt>
    <dgm:pt modelId="{352ABC49-2AE5-4920-B140-4405B42107B4}">
      <dgm:prSet phldrT="[Testo]"/>
      <dgm:spPr/>
      <dgm:t>
        <a:bodyPr/>
        <a:lstStyle/>
        <a:p>
          <a:r>
            <a:rPr lang="it-IT" dirty="0" smtClean="0"/>
            <a:t>Eccedenza del costo sostenuto per l’acquisizione di un’azienda rispetto al valore corrente dei beni e degli altri elementi patrimoniali acquisiti.</a:t>
          </a:r>
          <a:endParaRPr lang="it-IT" dirty="0"/>
        </a:p>
      </dgm:t>
    </dgm:pt>
    <dgm:pt modelId="{DCAD8D08-9A09-4EDF-8F22-E3B0F2F9F881}" type="parTrans" cxnId="{CB9F18FD-1AC0-4137-A7BF-2193A8C14D59}">
      <dgm:prSet/>
      <dgm:spPr/>
      <dgm:t>
        <a:bodyPr/>
        <a:lstStyle/>
        <a:p>
          <a:endParaRPr lang="it-IT"/>
        </a:p>
      </dgm:t>
    </dgm:pt>
    <dgm:pt modelId="{46A93D1D-69C6-4613-9F3C-48D73C536AF5}" type="sibTrans" cxnId="{CB9F18FD-1AC0-4137-A7BF-2193A8C14D59}">
      <dgm:prSet/>
      <dgm:spPr/>
      <dgm:t>
        <a:bodyPr/>
        <a:lstStyle/>
        <a:p>
          <a:endParaRPr lang="it-IT"/>
        </a:p>
      </dgm:t>
    </dgm:pt>
    <dgm:pt modelId="{C4954A24-E20D-4173-80E2-750AE281DA12}" type="pres">
      <dgm:prSet presAssocID="{9C72F377-DE2C-42D1-AE31-09F34583A08B}" presName="Name0" presStyleCnt="0">
        <dgm:presLayoutVars>
          <dgm:dir/>
          <dgm:animLvl val="lvl"/>
          <dgm:resizeHandles val="exact"/>
        </dgm:presLayoutVars>
      </dgm:prSet>
      <dgm:spPr/>
      <dgm:t>
        <a:bodyPr/>
        <a:lstStyle/>
        <a:p>
          <a:endParaRPr lang="it-IT"/>
        </a:p>
      </dgm:t>
    </dgm:pt>
    <dgm:pt modelId="{AC98CD88-E533-4F48-8261-4ABF3D28E3B4}" type="pres">
      <dgm:prSet presAssocID="{E02ACB98-D833-4144-93B9-1EA8A4EEE2AE}" presName="linNode" presStyleCnt="0"/>
      <dgm:spPr/>
    </dgm:pt>
    <dgm:pt modelId="{478C4E94-D8ED-45FB-84A9-DFFC9C5B7511}" type="pres">
      <dgm:prSet presAssocID="{E02ACB98-D833-4144-93B9-1EA8A4EEE2AE}" presName="parentText" presStyleLbl="node1" presStyleIdx="0" presStyleCnt="3" custScaleX="83081">
        <dgm:presLayoutVars>
          <dgm:chMax val="1"/>
          <dgm:bulletEnabled val="1"/>
        </dgm:presLayoutVars>
      </dgm:prSet>
      <dgm:spPr/>
      <dgm:t>
        <a:bodyPr/>
        <a:lstStyle/>
        <a:p>
          <a:endParaRPr lang="it-IT"/>
        </a:p>
      </dgm:t>
    </dgm:pt>
    <dgm:pt modelId="{EBE43789-9E77-450B-91E0-06476A553B1C}" type="pres">
      <dgm:prSet presAssocID="{E02ACB98-D833-4144-93B9-1EA8A4EEE2AE}" presName="descendantText" presStyleLbl="alignAccFollowNode1" presStyleIdx="0" presStyleCnt="3">
        <dgm:presLayoutVars>
          <dgm:bulletEnabled val="1"/>
        </dgm:presLayoutVars>
      </dgm:prSet>
      <dgm:spPr/>
      <dgm:t>
        <a:bodyPr/>
        <a:lstStyle/>
        <a:p>
          <a:endParaRPr lang="it-IT"/>
        </a:p>
      </dgm:t>
    </dgm:pt>
    <dgm:pt modelId="{DF1CD595-8313-48F1-9DE1-B2DE8B3498BE}" type="pres">
      <dgm:prSet presAssocID="{23FC70FB-9386-4E3A-BD78-BFC58F9466D3}" presName="sp" presStyleCnt="0"/>
      <dgm:spPr/>
    </dgm:pt>
    <dgm:pt modelId="{F3B344C9-C78C-4AA1-A0C9-D61E8D2DF639}" type="pres">
      <dgm:prSet presAssocID="{15FA1143-A76A-4990-BA5E-582314295573}" presName="linNode" presStyleCnt="0"/>
      <dgm:spPr/>
    </dgm:pt>
    <dgm:pt modelId="{95AE58FB-A88B-459B-B7BC-571A2EDD5476}" type="pres">
      <dgm:prSet presAssocID="{15FA1143-A76A-4990-BA5E-582314295573}" presName="parentText" presStyleLbl="node1" presStyleIdx="1" presStyleCnt="3" custScaleX="83081">
        <dgm:presLayoutVars>
          <dgm:chMax val="1"/>
          <dgm:bulletEnabled val="1"/>
        </dgm:presLayoutVars>
      </dgm:prSet>
      <dgm:spPr/>
      <dgm:t>
        <a:bodyPr/>
        <a:lstStyle/>
        <a:p>
          <a:endParaRPr lang="it-IT"/>
        </a:p>
      </dgm:t>
    </dgm:pt>
    <dgm:pt modelId="{B8700189-8B03-44FE-825E-F5B5B74C6506}" type="pres">
      <dgm:prSet presAssocID="{15FA1143-A76A-4990-BA5E-582314295573}" presName="descendantText" presStyleLbl="alignAccFollowNode1" presStyleIdx="1" presStyleCnt="3">
        <dgm:presLayoutVars>
          <dgm:bulletEnabled val="1"/>
        </dgm:presLayoutVars>
      </dgm:prSet>
      <dgm:spPr/>
      <dgm:t>
        <a:bodyPr/>
        <a:lstStyle/>
        <a:p>
          <a:endParaRPr lang="it-IT"/>
        </a:p>
      </dgm:t>
    </dgm:pt>
    <dgm:pt modelId="{953159D9-F1A3-4ABB-BDB8-46B8BFAC6871}" type="pres">
      <dgm:prSet presAssocID="{CE3C8E4A-3B9C-4EB4-A89B-57F22F18DD6B}" presName="sp" presStyleCnt="0"/>
      <dgm:spPr/>
    </dgm:pt>
    <dgm:pt modelId="{073BBF1D-D445-48A8-93B2-7B209C9FA6CB}" type="pres">
      <dgm:prSet presAssocID="{F3FE559F-15B1-4AF2-86EA-AF1C404B6820}" presName="linNode" presStyleCnt="0"/>
      <dgm:spPr/>
    </dgm:pt>
    <dgm:pt modelId="{2F7205CA-0762-467E-A784-5F726BA53C9C}" type="pres">
      <dgm:prSet presAssocID="{F3FE559F-15B1-4AF2-86EA-AF1C404B6820}" presName="parentText" presStyleLbl="node1" presStyleIdx="2" presStyleCnt="3" custScaleX="83081">
        <dgm:presLayoutVars>
          <dgm:chMax val="1"/>
          <dgm:bulletEnabled val="1"/>
        </dgm:presLayoutVars>
      </dgm:prSet>
      <dgm:spPr/>
      <dgm:t>
        <a:bodyPr/>
        <a:lstStyle/>
        <a:p>
          <a:endParaRPr lang="it-IT"/>
        </a:p>
      </dgm:t>
    </dgm:pt>
    <dgm:pt modelId="{19B3C691-7096-4242-B23D-6C6621C064EE}" type="pres">
      <dgm:prSet presAssocID="{F3FE559F-15B1-4AF2-86EA-AF1C404B6820}" presName="descendantText" presStyleLbl="alignAccFollowNode1" presStyleIdx="2" presStyleCnt="3">
        <dgm:presLayoutVars>
          <dgm:bulletEnabled val="1"/>
        </dgm:presLayoutVars>
      </dgm:prSet>
      <dgm:spPr/>
      <dgm:t>
        <a:bodyPr/>
        <a:lstStyle/>
        <a:p>
          <a:endParaRPr lang="it-IT"/>
        </a:p>
      </dgm:t>
    </dgm:pt>
  </dgm:ptLst>
  <dgm:cxnLst>
    <dgm:cxn modelId="{11D12FD3-8119-4D1C-82D2-DAC1B1B9B9C9}" type="presOf" srcId="{352ABC49-2AE5-4920-B140-4405B42107B4}" destId="{19B3C691-7096-4242-B23D-6C6621C064EE}" srcOrd="0" destOrd="0" presId="urn:microsoft.com/office/officeart/2005/8/layout/vList5"/>
    <dgm:cxn modelId="{A739A09F-512E-484F-A860-EF8ED770BD72}" type="presOf" srcId="{15FA1143-A76A-4990-BA5E-582314295573}" destId="{95AE58FB-A88B-459B-B7BC-571A2EDD5476}" srcOrd="0" destOrd="0" presId="urn:microsoft.com/office/officeart/2005/8/layout/vList5"/>
    <dgm:cxn modelId="{0D277FA3-5AE0-4BE5-962C-2617FD63431C}" type="presOf" srcId="{0A5905FE-121C-4DBD-AC43-737E5AB1B268}" destId="{B8700189-8B03-44FE-825E-F5B5B74C6506}" srcOrd="0" destOrd="0" presId="urn:microsoft.com/office/officeart/2005/8/layout/vList5"/>
    <dgm:cxn modelId="{39DE21A5-14FE-4633-A57E-8C31AD0ED596}" srcId="{9C72F377-DE2C-42D1-AE31-09F34583A08B}" destId="{15FA1143-A76A-4990-BA5E-582314295573}" srcOrd="1" destOrd="0" parTransId="{87A66DCC-ECAE-4403-BD2F-F13DCB8C4430}" sibTransId="{CE3C8E4A-3B9C-4EB4-A89B-57F22F18DD6B}"/>
    <dgm:cxn modelId="{16A7562E-FC8C-42CA-8973-4E84D15A396F}" srcId="{9C72F377-DE2C-42D1-AE31-09F34583A08B}" destId="{F3FE559F-15B1-4AF2-86EA-AF1C404B6820}" srcOrd="2" destOrd="0" parTransId="{E132A08C-8A82-43CA-9CBA-2DC5CFD431E6}" sibTransId="{77F43782-4886-41AE-9319-4E26A5EF05E0}"/>
    <dgm:cxn modelId="{F8F2F5C6-72F1-4100-AFE2-F68832201F37}" srcId="{9C72F377-DE2C-42D1-AE31-09F34583A08B}" destId="{E02ACB98-D833-4144-93B9-1EA8A4EEE2AE}" srcOrd="0" destOrd="0" parTransId="{0743D872-5BFB-4C20-9835-B9691675A1B5}" sibTransId="{23FC70FB-9386-4E3A-BD78-BFC58F9466D3}"/>
    <dgm:cxn modelId="{DF6C0C59-ADCF-4684-9B2F-57064A3A63C1}" srcId="{15FA1143-A76A-4990-BA5E-582314295573}" destId="{0A5905FE-121C-4DBD-AC43-737E5AB1B268}" srcOrd="0" destOrd="0" parTransId="{F299F820-6253-4079-8DB6-912C289BB18E}" sibTransId="{84607084-3447-41C2-9F36-C59F12702A23}"/>
    <dgm:cxn modelId="{75D678E3-7886-4EE9-ABE4-D62F60BC4BC6}" type="presOf" srcId="{9C72F377-DE2C-42D1-AE31-09F34583A08B}" destId="{C4954A24-E20D-4173-80E2-750AE281DA12}" srcOrd="0" destOrd="0" presId="urn:microsoft.com/office/officeart/2005/8/layout/vList5"/>
    <dgm:cxn modelId="{77E98FA3-A625-458F-A7F4-B9A8EE7B365B}" type="presOf" srcId="{A2171A0D-326E-418C-92C4-FE3124D491EF}" destId="{EBE43789-9E77-450B-91E0-06476A553B1C}" srcOrd="0" destOrd="0" presId="urn:microsoft.com/office/officeart/2005/8/layout/vList5"/>
    <dgm:cxn modelId="{1583CAC1-6AEA-4A1D-B254-37BBEF9E3533}" srcId="{E02ACB98-D833-4144-93B9-1EA8A4EEE2AE}" destId="{A2171A0D-326E-418C-92C4-FE3124D491EF}" srcOrd="0" destOrd="0" parTransId="{840845F0-3B9E-40DE-A1A4-80F3265BF13A}" sibTransId="{6CE606C9-7FAA-4ABD-843B-86B80253481E}"/>
    <dgm:cxn modelId="{CB9F18FD-1AC0-4137-A7BF-2193A8C14D59}" srcId="{F3FE559F-15B1-4AF2-86EA-AF1C404B6820}" destId="{352ABC49-2AE5-4920-B140-4405B42107B4}" srcOrd="0" destOrd="0" parTransId="{DCAD8D08-9A09-4EDF-8F22-E3B0F2F9F881}" sibTransId="{46A93D1D-69C6-4613-9F3C-48D73C536AF5}"/>
    <dgm:cxn modelId="{53DB003B-5DB9-4D2F-B261-5DA86DCBE853}" type="presOf" srcId="{F3FE559F-15B1-4AF2-86EA-AF1C404B6820}" destId="{2F7205CA-0762-467E-A784-5F726BA53C9C}" srcOrd="0" destOrd="0" presId="urn:microsoft.com/office/officeart/2005/8/layout/vList5"/>
    <dgm:cxn modelId="{6DCFD41B-9589-4104-B49B-29466EE75881}" type="presOf" srcId="{E02ACB98-D833-4144-93B9-1EA8A4EEE2AE}" destId="{478C4E94-D8ED-45FB-84A9-DFFC9C5B7511}" srcOrd="0" destOrd="0" presId="urn:microsoft.com/office/officeart/2005/8/layout/vList5"/>
    <dgm:cxn modelId="{07E78E95-7B8A-465C-82A6-A4DA70D50834}" type="presParOf" srcId="{C4954A24-E20D-4173-80E2-750AE281DA12}" destId="{AC98CD88-E533-4F48-8261-4ABF3D28E3B4}" srcOrd="0" destOrd="0" presId="urn:microsoft.com/office/officeart/2005/8/layout/vList5"/>
    <dgm:cxn modelId="{43F88966-C49E-4B80-AF11-977EFDE970FA}" type="presParOf" srcId="{AC98CD88-E533-4F48-8261-4ABF3D28E3B4}" destId="{478C4E94-D8ED-45FB-84A9-DFFC9C5B7511}" srcOrd="0" destOrd="0" presId="urn:microsoft.com/office/officeart/2005/8/layout/vList5"/>
    <dgm:cxn modelId="{1E008F36-DF23-489D-97D4-3C256A905358}" type="presParOf" srcId="{AC98CD88-E533-4F48-8261-4ABF3D28E3B4}" destId="{EBE43789-9E77-450B-91E0-06476A553B1C}" srcOrd="1" destOrd="0" presId="urn:microsoft.com/office/officeart/2005/8/layout/vList5"/>
    <dgm:cxn modelId="{60D5684F-9A0A-468F-AD4A-4A0EA0A21CE6}" type="presParOf" srcId="{C4954A24-E20D-4173-80E2-750AE281DA12}" destId="{DF1CD595-8313-48F1-9DE1-B2DE8B3498BE}" srcOrd="1" destOrd="0" presId="urn:microsoft.com/office/officeart/2005/8/layout/vList5"/>
    <dgm:cxn modelId="{1008B33A-4B23-4BD6-9785-BC1A565D6CB3}" type="presParOf" srcId="{C4954A24-E20D-4173-80E2-750AE281DA12}" destId="{F3B344C9-C78C-4AA1-A0C9-D61E8D2DF639}" srcOrd="2" destOrd="0" presId="urn:microsoft.com/office/officeart/2005/8/layout/vList5"/>
    <dgm:cxn modelId="{8B68DE9D-F8D0-428E-AC4C-5308A5507EC9}" type="presParOf" srcId="{F3B344C9-C78C-4AA1-A0C9-D61E8D2DF639}" destId="{95AE58FB-A88B-459B-B7BC-571A2EDD5476}" srcOrd="0" destOrd="0" presId="urn:microsoft.com/office/officeart/2005/8/layout/vList5"/>
    <dgm:cxn modelId="{C505AB80-BF7B-4199-AF3E-27C64E47EBB0}" type="presParOf" srcId="{F3B344C9-C78C-4AA1-A0C9-D61E8D2DF639}" destId="{B8700189-8B03-44FE-825E-F5B5B74C6506}" srcOrd="1" destOrd="0" presId="urn:microsoft.com/office/officeart/2005/8/layout/vList5"/>
    <dgm:cxn modelId="{A6C9D336-64B2-405D-A57B-8037C6C2591D}" type="presParOf" srcId="{C4954A24-E20D-4173-80E2-750AE281DA12}" destId="{953159D9-F1A3-4ABB-BDB8-46B8BFAC6871}" srcOrd="3" destOrd="0" presId="urn:microsoft.com/office/officeart/2005/8/layout/vList5"/>
    <dgm:cxn modelId="{C89C5C88-5618-4888-8E1F-242E7526502A}" type="presParOf" srcId="{C4954A24-E20D-4173-80E2-750AE281DA12}" destId="{073BBF1D-D445-48A8-93B2-7B209C9FA6CB}" srcOrd="4" destOrd="0" presId="urn:microsoft.com/office/officeart/2005/8/layout/vList5"/>
    <dgm:cxn modelId="{AADA22A7-A9CE-4434-BC16-2C95CCA06825}" type="presParOf" srcId="{073BBF1D-D445-48A8-93B2-7B209C9FA6CB}" destId="{2F7205CA-0762-467E-A784-5F726BA53C9C}" srcOrd="0" destOrd="0" presId="urn:microsoft.com/office/officeart/2005/8/layout/vList5"/>
    <dgm:cxn modelId="{E8D603C7-179C-4E43-88C1-493FB11AE1A2}" type="presParOf" srcId="{073BBF1D-D445-48A8-93B2-7B209C9FA6CB}" destId="{19B3C691-7096-4242-B23D-6C6621C064EE}"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377349-0802-4E01-9074-212880CE7050}" type="doc">
      <dgm:prSet loTypeId="urn:microsoft.com/office/officeart/2005/8/layout/vList5" loCatId="list" qsTypeId="urn:microsoft.com/office/officeart/2005/8/quickstyle/simple1#3" qsCatId="simple" csTypeId="urn:microsoft.com/office/officeart/2005/8/colors/accent1_2#3" csCatId="accent1" phldr="1"/>
      <dgm:spPr/>
      <dgm:t>
        <a:bodyPr/>
        <a:lstStyle/>
        <a:p>
          <a:endParaRPr lang="it-IT"/>
        </a:p>
      </dgm:t>
    </dgm:pt>
    <dgm:pt modelId="{06C8785F-22FE-4739-913B-9A6A54FBFD44}">
      <dgm:prSet phldrT="[Testo]"/>
      <dgm:spPr/>
      <dgm:t>
        <a:bodyPr/>
        <a:lstStyle/>
        <a:p>
          <a:r>
            <a:rPr lang="it-IT" dirty="0" smtClean="0"/>
            <a:t>Avviamento</a:t>
          </a:r>
          <a:endParaRPr lang="it-IT" dirty="0"/>
        </a:p>
      </dgm:t>
    </dgm:pt>
    <dgm:pt modelId="{C7D96217-367F-417C-87FC-9EC283BD2821}" type="parTrans" cxnId="{42AC9949-ECB1-46B9-A245-3E4076A5A04C}">
      <dgm:prSet/>
      <dgm:spPr/>
      <dgm:t>
        <a:bodyPr/>
        <a:lstStyle/>
        <a:p>
          <a:endParaRPr lang="it-IT"/>
        </a:p>
      </dgm:t>
    </dgm:pt>
    <dgm:pt modelId="{68C15E5D-6EF5-45F1-9BC3-E7D9E5682C5A}" type="sibTrans" cxnId="{42AC9949-ECB1-46B9-A245-3E4076A5A04C}">
      <dgm:prSet/>
      <dgm:spPr/>
      <dgm:t>
        <a:bodyPr/>
        <a:lstStyle/>
        <a:p>
          <a:endParaRPr lang="it-IT"/>
        </a:p>
      </dgm:t>
    </dgm:pt>
    <dgm:pt modelId="{381261D2-E7D9-4CE0-904D-E3BF67EA2784}">
      <dgm:prSet phldrT="[Testo]" custT="1"/>
      <dgm:spPr/>
      <dgm:t>
        <a:bodyPr/>
        <a:lstStyle/>
        <a:p>
          <a:r>
            <a:rPr lang="it-IT" sz="1600" dirty="0" smtClean="0"/>
            <a:t>Verificare l’esistenza delle condizioni per l’iscrizione dell’avviamento (l’eccedenza pagata deve rappresentare effettivamente un maggior valore dell’azienda, recuperabile tramite i redditi futuri dalla stesa generati)</a:t>
          </a:r>
          <a:endParaRPr lang="it-IT" sz="1600" dirty="0"/>
        </a:p>
      </dgm:t>
    </dgm:pt>
    <dgm:pt modelId="{9EA7BF1A-ED72-499B-86B2-C8F35A4A9FAB}" type="parTrans" cxnId="{4D4FE79B-8E62-41A5-B7AB-3BE6C2D41D29}">
      <dgm:prSet/>
      <dgm:spPr/>
      <dgm:t>
        <a:bodyPr/>
        <a:lstStyle/>
        <a:p>
          <a:endParaRPr lang="it-IT"/>
        </a:p>
      </dgm:t>
    </dgm:pt>
    <dgm:pt modelId="{19A617A1-9C87-466E-8AEA-71059D333E08}" type="sibTrans" cxnId="{4D4FE79B-8E62-41A5-B7AB-3BE6C2D41D29}">
      <dgm:prSet/>
      <dgm:spPr/>
      <dgm:t>
        <a:bodyPr/>
        <a:lstStyle/>
        <a:p>
          <a:endParaRPr lang="it-IT"/>
        </a:p>
      </dgm:t>
    </dgm:pt>
    <dgm:pt modelId="{67488570-1997-40DD-8142-44CC97E38783}">
      <dgm:prSet phldrT="[Testo]" custT="1"/>
      <dgm:spPr/>
      <dgm:t>
        <a:bodyPr/>
        <a:lstStyle/>
        <a:p>
          <a:r>
            <a:rPr lang="it-IT" sz="1600" dirty="0" smtClean="0"/>
            <a:t>Verificare l’esistenza del consenso del Collegio sindacale</a:t>
          </a:r>
          <a:endParaRPr lang="it-IT" sz="1600" dirty="0"/>
        </a:p>
      </dgm:t>
    </dgm:pt>
    <dgm:pt modelId="{02DDDE1A-9533-4F8C-8CB1-3BA66CF788BC}" type="parTrans" cxnId="{3B51FD8F-1669-475F-A485-A6E92DE49809}">
      <dgm:prSet/>
      <dgm:spPr/>
      <dgm:t>
        <a:bodyPr/>
        <a:lstStyle/>
        <a:p>
          <a:endParaRPr lang="it-IT"/>
        </a:p>
      </dgm:t>
    </dgm:pt>
    <dgm:pt modelId="{E826ED47-01A8-40AA-BA46-5C2229322673}" type="sibTrans" cxnId="{3B51FD8F-1669-475F-A485-A6E92DE49809}">
      <dgm:prSet/>
      <dgm:spPr/>
      <dgm:t>
        <a:bodyPr/>
        <a:lstStyle/>
        <a:p>
          <a:endParaRPr lang="it-IT"/>
        </a:p>
      </dgm:t>
    </dgm:pt>
    <dgm:pt modelId="{AF2F779F-652B-4B48-AFF8-F2C8F6A83629}">
      <dgm:prSet phldrT="[Testo]"/>
      <dgm:spPr/>
      <dgm:t>
        <a:bodyPr/>
        <a:lstStyle/>
        <a:p>
          <a:r>
            <a:rPr lang="it-IT" dirty="0" smtClean="0"/>
            <a:t>Beni immateriali</a:t>
          </a:r>
          <a:endParaRPr lang="it-IT" dirty="0"/>
        </a:p>
      </dgm:t>
    </dgm:pt>
    <dgm:pt modelId="{16037B48-9EF2-4E89-8CB4-37EEA15496E3}" type="parTrans" cxnId="{6523E896-7797-490B-9594-792663685F19}">
      <dgm:prSet/>
      <dgm:spPr/>
      <dgm:t>
        <a:bodyPr/>
        <a:lstStyle/>
        <a:p>
          <a:endParaRPr lang="it-IT"/>
        </a:p>
      </dgm:t>
    </dgm:pt>
    <dgm:pt modelId="{68F0DB0B-5507-44EE-9D65-C56936EB43F4}" type="sibTrans" cxnId="{6523E896-7797-490B-9594-792663685F19}">
      <dgm:prSet/>
      <dgm:spPr/>
      <dgm:t>
        <a:bodyPr/>
        <a:lstStyle/>
        <a:p>
          <a:endParaRPr lang="it-IT"/>
        </a:p>
      </dgm:t>
    </dgm:pt>
    <dgm:pt modelId="{2F246144-0E04-41B5-9B73-85C18CA2B6FC}">
      <dgm:prSet phldrT="[Testo]" custT="1"/>
      <dgm:spPr/>
      <dgm:t>
        <a:bodyPr/>
        <a:lstStyle/>
        <a:p>
          <a:r>
            <a:rPr lang="it-IT" sz="1600" dirty="0" smtClean="0"/>
            <a:t>Verificare che la spesa  sostenuta per  l’acquisizione dei beni immateriali sia stata registrata nel libro giornale e nei registri IVA (in caso di acquisizione dall’esterno), sulla base della fattura o di altro documento giustificativo </a:t>
          </a:r>
          <a:endParaRPr lang="it-IT" sz="1600" dirty="0"/>
        </a:p>
      </dgm:t>
    </dgm:pt>
    <dgm:pt modelId="{E368BD63-D7BE-4BBB-8056-0551BA9818AF}" type="parTrans" cxnId="{283192FC-057B-408A-A35B-8751CA5770B2}">
      <dgm:prSet/>
      <dgm:spPr/>
      <dgm:t>
        <a:bodyPr/>
        <a:lstStyle/>
        <a:p>
          <a:endParaRPr lang="it-IT"/>
        </a:p>
      </dgm:t>
    </dgm:pt>
    <dgm:pt modelId="{C80C2551-E0FE-4E7D-B58C-91994D4CDD3E}" type="sibTrans" cxnId="{283192FC-057B-408A-A35B-8751CA5770B2}">
      <dgm:prSet/>
      <dgm:spPr/>
      <dgm:t>
        <a:bodyPr/>
        <a:lstStyle/>
        <a:p>
          <a:endParaRPr lang="it-IT"/>
        </a:p>
      </dgm:t>
    </dgm:pt>
    <dgm:pt modelId="{13B4D077-49BC-42C5-8708-9B64465A6A39}">
      <dgm:prSet phldrT="[Testo]" custT="1"/>
      <dgm:spPr/>
      <dgm:t>
        <a:bodyPr/>
        <a:lstStyle/>
        <a:p>
          <a:r>
            <a:rPr lang="it-IT" sz="1600" dirty="0" smtClean="0"/>
            <a:t>Verificare l’addebito del conto acceso all’immobilizzazione immateriale per la quale il costo è stato sostenuto</a:t>
          </a:r>
          <a:endParaRPr lang="it-IT" sz="1600" dirty="0"/>
        </a:p>
      </dgm:t>
    </dgm:pt>
    <dgm:pt modelId="{4BA9D3B9-ADB0-4CB5-B3D7-50919FB893AB}" type="parTrans" cxnId="{1BBD24F9-FE71-47FA-9CC2-8B7F079CC232}">
      <dgm:prSet/>
      <dgm:spPr/>
      <dgm:t>
        <a:bodyPr/>
        <a:lstStyle/>
        <a:p>
          <a:endParaRPr lang="it-IT"/>
        </a:p>
      </dgm:t>
    </dgm:pt>
    <dgm:pt modelId="{CE7C8B50-BD61-4A9F-A0CF-9F9A8E9A0789}" type="sibTrans" cxnId="{1BBD24F9-FE71-47FA-9CC2-8B7F079CC232}">
      <dgm:prSet/>
      <dgm:spPr/>
      <dgm:t>
        <a:bodyPr/>
        <a:lstStyle/>
        <a:p>
          <a:endParaRPr lang="it-IT"/>
        </a:p>
      </dgm:t>
    </dgm:pt>
    <dgm:pt modelId="{C2259D69-22C7-463D-B1E9-B7717518FAA3}">
      <dgm:prSet phldrT="[Testo]" custT="1"/>
      <dgm:spPr/>
      <dgm:t>
        <a:bodyPr/>
        <a:lstStyle/>
        <a:p>
          <a:r>
            <a:rPr lang="it-IT" sz="1600" dirty="0" smtClean="0"/>
            <a:t>Verificare che i costi non siano stati erroneamente rilevati tra i conti di reddito (tipicamente tra le spese per prestazioni di servizi)</a:t>
          </a:r>
          <a:endParaRPr lang="it-IT" sz="1600" dirty="0"/>
        </a:p>
      </dgm:t>
    </dgm:pt>
    <dgm:pt modelId="{B7A2B1CB-EA86-4630-B5AE-FA2E3FDFB94E}" type="parTrans" cxnId="{41A84C07-E6C8-4D7E-9FAF-429DB396B716}">
      <dgm:prSet/>
      <dgm:spPr/>
      <dgm:t>
        <a:bodyPr/>
        <a:lstStyle/>
        <a:p>
          <a:endParaRPr lang="it-IT"/>
        </a:p>
      </dgm:t>
    </dgm:pt>
    <dgm:pt modelId="{6EEDBEEE-75BE-4B1B-BCA1-010C098BAB46}" type="sibTrans" cxnId="{41A84C07-E6C8-4D7E-9FAF-429DB396B716}">
      <dgm:prSet/>
      <dgm:spPr/>
      <dgm:t>
        <a:bodyPr/>
        <a:lstStyle/>
        <a:p>
          <a:endParaRPr lang="it-IT"/>
        </a:p>
      </dgm:t>
    </dgm:pt>
    <dgm:pt modelId="{50ACA258-8545-418D-A6A3-55B1F16AB58D}" type="pres">
      <dgm:prSet presAssocID="{B3377349-0802-4E01-9074-212880CE7050}" presName="Name0" presStyleCnt="0">
        <dgm:presLayoutVars>
          <dgm:dir/>
          <dgm:animLvl val="lvl"/>
          <dgm:resizeHandles val="exact"/>
        </dgm:presLayoutVars>
      </dgm:prSet>
      <dgm:spPr/>
      <dgm:t>
        <a:bodyPr/>
        <a:lstStyle/>
        <a:p>
          <a:endParaRPr lang="it-IT"/>
        </a:p>
      </dgm:t>
    </dgm:pt>
    <dgm:pt modelId="{675C9F46-CB27-4AEB-A55F-7049D9B3D030}" type="pres">
      <dgm:prSet presAssocID="{06C8785F-22FE-4739-913B-9A6A54FBFD44}" presName="linNode" presStyleCnt="0"/>
      <dgm:spPr/>
    </dgm:pt>
    <dgm:pt modelId="{008D6ECA-4C6D-4CBE-9B26-B145C583A512}" type="pres">
      <dgm:prSet presAssocID="{06C8785F-22FE-4739-913B-9A6A54FBFD44}" presName="parentText" presStyleLbl="node1" presStyleIdx="0" presStyleCnt="2" custScaleX="55317" custScaleY="41500">
        <dgm:presLayoutVars>
          <dgm:chMax val="1"/>
          <dgm:bulletEnabled val="1"/>
        </dgm:presLayoutVars>
      </dgm:prSet>
      <dgm:spPr/>
      <dgm:t>
        <a:bodyPr/>
        <a:lstStyle/>
        <a:p>
          <a:endParaRPr lang="it-IT"/>
        </a:p>
      </dgm:t>
    </dgm:pt>
    <dgm:pt modelId="{C461807A-F80B-4954-94FB-25C2D51C5EBB}" type="pres">
      <dgm:prSet presAssocID="{06C8785F-22FE-4739-913B-9A6A54FBFD44}" presName="descendantText" presStyleLbl="alignAccFollowNode1" presStyleIdx="0" presStyleCnt="2" custScaleX="175601" custScaleY="46239">
        <dgm:presLayoutVars>
          <dgm:bulletEnabled val="1"/>
        </dgm:presLayoutVars>
      </dgm:prSet>
      <dgm:spPr/>
      <dgm:t>
        <a:bodyPr/>
        <a:lstStyle/>
        <a:p>
          <a:endParaRPr lang="it-IT"/>
        </a:p>
      </dgm:t>
    </dgm:pt>
    <dgm:pt modelId="{E7E47363-57F6-4560-9359-E9AAA5E8C9AD}" type="pres">
      <dgm:prSet presAssocID="{68C15E5D-6EF5-45F1-9BC3-E7D9E5682C5A}" presName="sp" presStyleCnt="0"/>
      <dgm:spPr/>
    </dgm:pt>
    <dgm:pt modelId="{D119F3E7-AED1-4727-9391-58649B2C5FFF}" type="pres">
      <dgm:prSet presAssocID="{AF2F779F-652B-4B48-AFF8-F2C8F6A83629}" presName="linNode" presStyleCnt="0"/>
      <dgm:spPr/>
    </dgm:pt>
    <dgm:pt modelId="{19CCEC23-28CC-4859-AAD6-109D325F1D74}" type="pres">
      <dgm:prSet presAssocID="{AF2F779F-652B-4B48-AFF8-F2C8F6A83629}" presName="parentText" presStyleLbl="node1" presStyleIdx="1" presStyleCnt="2" custScaleX="49343" custScaleY="57224">
        <dgm:presLayoutVars>
          <dgm:chMax val="1"/>
          <dgm:bulletEnabled val="1"/>
        </dgm:presLayoutVars>
      </dgm:prSet>
      <dgm:spPr/>
      <dgm:t>
        <a:bodyPr/>
        <a:lstStyle/>
        <a:p>
          <a:endParaRPr lang="it-IT"/>
        </a:p>
      </dgm:t>
    </dgm:pt>
    <dgm:pt modelId="{16C6314C-84CB-4339-ADA0-C7422CD45B6F}" type="pres">
      <dgm:prSet presAssocID="{AF2F779F-652B-4B48-AFF8-F2C8F6A83629}" presName="descendantText" presStyleLbl="alignAccFollowNode1" presStyleIdx="1" presStyleCnt="2" custScaleX="156568" custScaleY="70477">
        <dgm:presLayoutVars>
          <dgm:bulletEnabled val="1"/>
        </dgm:presLayoutVars>
      </dgm:prSet>
      <dgm:spPr/>
      <dgm:t>
        <a:bodyPr/>
        <a:lstStyle/>
        <a:p>
          <a:endParaRPr lang="it-IT"/>
        </a:p>
      </dgm:t>
    </dgm:pt>
  </dgm:ptLst>
  <dgm:cxnLst>
    <dgm:cxn modelId="{6523E896-7797-490B-9594-792663685F19}" srcId="{B3377349-0802-4E01-9074-212880CE7050}" destId="{AF2F779F-652B-4B48-AFF8-F2C8F6A83629}" srcOrd="1" destOrd="0" parTransId="{16037B48-9EF2-4E89-8CB4-37EEA15496E3}" sibTransId="{68F0DB0B-5507-44EE-9D65-C56936EB43F4}"/>
    <dgm:cxn modelId="{B20E559B-1864-454C-95F1-9B6A375414CC}" type="presOf" srcId="{13B4D077-49BC-42C5-8708-9B64465A6A39}" destId="{16C6314C-84CB-4339-ADA0-C7422CD45B6F}" srcOrd="0" destOrd="1" presId="urn:microsoft.com/office/officeart/2005/8/layout/vList5"/>
    <dgm:cxn modelId="{45F36695-D3EF-4767-945D-FA4C061E2D3C}" type="presOf" srcId="{B3377349-0802-4E01-9074-212880CE7050}" destId="{50ACA258-8545-418D-A6A3-55B1F16AB58D}" srcOrd="0" destOrd="0" presId="urn:microsoft.com/office/officeart/2005/8/layout/vList5"/>
    <dgm:cxn modelId="{367C5E9B-1119-41B0-BF3C-D98A2CFAB938}" type="presOf" srcId="{2F246144-0E04-41B5-9B73-85C18CA2B6FC}" destId="{16C6314C-84CB-4339-ADA0-C7422CD45B6F}" srcOrd="0" destOrd="0" presId="urn:microsoft.com/office/officeart/2005/8/layout/vList5"/>
    <dgm:cxn modelId="{1BBD24F9-FE71-47FA-9CC2-8B7F079CC232}" srcId="{AF2F779F-652B-4B48-AFF8-F2C8F6A83629}" destId="{13B4D077-49BC-42C5-8708-9B64465A6A39}" srcOrd="1" destOrd="0" parTransId="{4BA9D3B9-ADB0-4CB5-B3D7-50919FB893AB}" sibTransId="{CE7C8B50-BD61-4A9F-A0CF-9F9A8E9A0789}"/>
    <dgm:cxn modelId="{42AC9949-ECB1-46B9-A245-3E4076A5A04C}" srcId="{B3377349-0802-4E01-9074-212880CE7050}" destId="{06C8785F-22FE-4739-913B-9A6A54FBFD44}" srcOrd="0" destOrd="0" parTransId="{C7D96217-367F-417C-87FC-9EC283BD2821}" sibTransId="{68C15E5D-6EF5-45F1-9BC3-E7D9E5682C5A}"/>
    <dgm:cxn modelId="{9A7BDA2E-1E18-4FD5-B0E7-673B58B48521}" type="presOf" srcId="{AF2F779F-652B-4B48-AFF8-F2C8F6A83629}" destId="{19CCEC23-28CC-4859-AAD6-109D325F1D74}" srcOrd="0" destOrd="0" presId="urn:microsoft.com/office/officeart/2005/8/layout/vList5"/>
    <dgm:cxn modelId="{B3AA7BCC-DD83-4F4C-A03F-1475E26F0105}" type="presOf" srcId="{381261D2-E7D9-4CE0-904D-E3BF67EA2784}" destId="{C461807A-F80B-4954-94FB-25C2D51C5EBB}" srcOrd="0" destOrd="0" presId="urn:microsoft.com/office/officeart/2005/8/layout/vList5"/>
    <dgm:cxn modelId="{131844AE-302F-434B-B641-CFF38FC67377}" type="presOf" srcId="{06C8785F-22FE-4739-913B-9A6A54FBFD44}" destId="{008D6ECA-4C6D-4CBE-9B26-B145C583A512}" srcOrd="0" destOrd="0" presId="urn:microsoft.com/office/officeart/2005/8/layout/vList5"/>
    <dgm:cxn modelId="{3B51FD8F-1669-475F-A485-A6E92DE49809}" srcId="{06C8785F-22FE-4739-913B-9A6A54FBFD44}" destId="{67488570-1997-40DD-8142-44CC97E38783}" srcOrd="1" destOrd="0" parTransId="{02DDDE1A-9533-4F8C-8CB1-3BA66CF788BC}" sibTransId="{E826ED47-01A8-40AA-BA46-5C2229322673}"/>
    <dgm:cxn modelId="{A84DF850-63E8-4B70-A724-894F1F55DE8A}" type="presOf" srcId="{C2259D69-22C7-463D-B1E9-B7717518FAA3}" destId="{16C6314C-84CB-4339-ADA0-C7422CD45B6F}" srcOrd="0" destOrd="2" presId="urn:microsoft.com/office/officeart/2005/8/layout/vList5"/>
    <dgm:cxn modelId="{41A84C07-E6C8-4D7E-9FAF-429DB396B716}" srcId="{AF2F779F-652B-4B48-AFF8-F2C8F6A83629}" destId="{C2259D69-22C7-463D-B1E9-B7717518FAA3}" srcOrd="2" destOrd="0" parTransId="{B7A2B1CB-EA86-4630-B5AE-FA2E3FDFB94E}" sibTransId="{6EEDBEEE-75BE-4B1B-BCA1-010C098BAB46}"/>
    <dgm:cxn modelId="{4D4FE79B-8E62-41A5-B7AB-3BE6C2D41D29}" srcId="{06C8785F-22FE-4739-913B-9A6A54FBFD44}" destId="{381261D2-E7D9-4CE0-904D-E3BF67EA2784}" srcOrd="0" destOrd="0" parTransId="{9EA7BF1A-ED72-499B-86B2-C8F35A4A9FAB}" sibTransId="{19A617A1-9C87-466E-8AEA-71059D333E08}"/>
    <dgm:cxn modelId="{283192FC-057B-408A-A35B-8751CA5770B2}" srcId="{AF2F779F-652B-4B48-AFF8-F2C8F6A83629}" destId="{2F246144-0E04-41B5-9B73-85C18CA2B6FC}" srcOrd="0" destOrd="0" parTransId="{E368BD63-D7BE-4BBB-8056-0551BA9818AF}" sibTransId="{C80C2551-E0FE-4E7D-B58C-91994D4CDD3E}"/>
    <dgm:cxn modelId="{1810AB9F-05AC-447B-84DE-778566F8498F}" type="presOf" srcId="{67488570-1997-40DD-8142-44CC97E38783}" destId="{C461807A-F80B-4954-94FB-25C2D51C5EBB}" srcOrd="0" destOrd="1" presId="urn:microsoft.com/office/officeart/2005/8/layout/vList5"/>
    <dgm:cxn modelId="{7ED51A54-6C87-4CE6-A4E7-98B63F62D65F}" type="presParOf" srcId="{50ACA258-8545-418D-A6A3-55B1F16AB58D}" destId="{675C9F46-CB27-4AEB-A55F-7049D9B3D030}" srcOrd="0" destOrd="0" presId="urn:microsoft.com/office/officeart/2005/8/layout/vList5"/>
    <dgm:cxn modelId="{D10F61AF-CF76-4AF0-AE11-CA4A6371BD18}" type="presParOf" srcId="{675C9F46-CB27-4AEB-A55F-7049D9B3D030}" destId="{008D6ECA-4C6D-4CBE-9B26-B145C583A512}" srcOrd="0" destOrd="0" presId="urn:microsoft.com/office/officeart/2005/8/layout/vList5"/>
    <dgm:cxn modelId="{3D2E311E-4E04-45B4-9573-3E6C900A6B9E}" type="presParOf" srcId="{675C9F46-CB27-4AEB-A55F-7049D9B3D030}" destId="{C461807A-F80B-4954-94FB-25C2D51C5EBB}" srcOrd="1" destOrd="0" presId="urn:microsoft.com/office/officeart/2005/8/layout/vList5"/>
    <dgm:cxn modelId="{15881739-0D04-43AC-97BE-19737EF7F7B2}" type="presParOf" srcId="{50ACA258-8545-418D-A6A3-55B1F16AB58D}" destId="{E7E47363-57F6-4560-9359-E9AAA5E8C9AD}" srcOrd="1" destOrd="0" presId="urn:microsoft.com/office/officeart/2005/8/layout/vList5"/>
    <dgm:cxn modelId="{AE6D198A-5490-429E-BB4A-A0874924067F}" type="presParOf" srcId="{50ACA258-8545-418D-A6A3-55B1F16AB58D}" destId="{D119F3E7-AED1-4727-9391-58649B2C5FFF}" srcOrd="2" destOrd="0" presId="urn:microsoft.com/office/officeart/2005/8/layout/vList5"/>
    <dgm:cxn modelId="{CADB4615-A930-48EB-90A0-BD682A42DFDE}" type="presParOf" srcId="{D119F3E7-AED1-4727-9391-58649B2C5FFF}" destId="{19CCEC23-28CC-4859-AAD6-109D325F1D74}" srcOrd="0" destOrd="0" presId="urn:microsoft.com/office/officeart/2005/8/layout/vList5"/>
    <dgm:cxn modelId="{D0753A00-E507-438C-8BEA-58700386BE6B}" type="presParOf" srcId="{D119F3E7-AED1-4727-9391-58649B2C5FFF}" destId="{16C6314C-84CB-4339-ADA0-C7422CD45B6F}"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281363" cy="534988"/>
          </a:xfrm>
          <a:prstGeom prst="rect">
            <a:avLst/>
          </a:prstGeom>
          <a:noFill/>
          <a:ln w="9525">
            <a:noFill/>
            <a:miter lim="800000"/>
            <a:headEnd/>
            <a:tailEnd/>
          </a:ln>
        </p:spPr>
        <p:txBody>
          <a:bodyPr vert="horz" wrap="square" lIns="104406" tIns="52203" rIns="104406" bIns="52203" numCol="1" anchor="t" anchorCtr="0" compatLnSpc="1">
            <a:prstTxWarp prst="textNoShape">
              <a:avLst/>
            </a:prstTxWarp>
          </a:bodyPr>
          <a:lstStyle>
            <a:lvl1pPr defTabSz="1044575" eaLnBrk="1" hangingPunct="1">
              <a:spcBef>
                <a:spcPct val="0"/>
              </a:spcBef>
              <a:buFontTx/>
              <a:buNone/>
              <a:defRPr sz="1400">
                <a:latin typeface="Arial" pitchFamily="34" charset="0"/>
                <a:ea typeface="+mn-ea"/>
                <a:cs typeface="+mn-cs"/>
              </a:defRPr>
            </a:lvl1pPr>
          </a:lstStyle>
          <a:p>
            <a:pPr>
              <a:defRPr/>
            </a:pPr>
            <a:endParaRPr lang="it-IT"/>
          </a:p>
        </p:txBody>
      </p:sp>
      <p:sp>
        <p:nvSpPr>
          <p:cNvPr id="47107" name="Rectangle 3"/>
          <p:cNvSpPr>
            <a:spLocks noGrp="1" noChangeArrowheads="1"/>
          </p:cNvSpPr>
          <p:nvPr>
            <p:ph type="dt" sz="quarter" idx="1"/>
          </p:nvPr>
        </p:nvSpPr>
        <p:spPr bwMode="auto">
          <a:xfrm>
            <a:off x="4287838" y="0"/>
            <a:ext cx="3281362" cy="534988"/>
          </a:xfrm>
          <a:prstGeom prst="rect">
            <a:avLst/>
          </a:prstGeom>
          <a:noFill/>
          <a:ln w="9525">
            <a:noFill/>
            <a:miter lim="800000"/>
            <a:headEnd/>
            <a:tailEnd/>
          </a:ln>
        </p:spPr>
        <p:txBody>
          <a:bodyPr vert="horz" wrap="square" lIns="104406" tIns="52203" rIns="104406" bIns="52203" numCol="1" anchor="t" anchorCtr="0" compatLnSpc="1">
            <a:prstTxWarp prst="textNoShape">
              <a:avLst/>
            </a:prstTxWarp>
          </a:bodyPr>
          <a:lstStyle>
            <a:lvl1pPr algn="r" defTabSz="1044575" eaLnBrk="1" hangingPunct="1">
              <a:spcBef>
                <a:spcPct val="0"/>
              </a:spcBef>
              <a:buFontTx/>
              <a:buNone/>
              <a:defRPr sz="1400">
                <a:latin typeface="Arial" pitchFamily="34" charset="0"/>
                <a:ea typeface="+mn-ea"/>
                <a:cs typeface="+mn-cs"/>
              </a:defRPr>
            </a:lvl1pPr>
          </a:lstStyle>
          <a:p>
            <a:pPr>
              <a:defRPr/>
            </a:pPr>
            <a:endParaRPr lang="it-IT"/>
          </a:p>
        </p:txBody>
      </p:sp>
      <p:sp>
        <p:nvSpPr>
          <p:cNvPr id="47108" name="Rectangle 4"/>
          <p:cNvSpPr>
            <a:spLocks noGrp="1" noChangeArrowheads="1"/>
          </p:cNvSpPr>
          <p:nvPr>
            <p:ph type="ftr" sz="quarter" idx="2"/>
          </p:nvPr>
        </p:nvSpPr>
        <p:spPr bwMode="auto">
          <a:xfrm>
            <a:off x="0" y="10166350"/>
            <a:ext cx="3281363" cy="534988"/>
          </a:xfrm>
          <a:prstGeom prst="rect">
            <a:avLst/>
          </a:prstGeom>
          <a:noFill/>
          <a:ln w="9525">
            <a:noFill/>
            <a:miter lim="800000"/>
            <a:headEnd/>
            <a:tailEnd/>
          </a:ln>
        </p:spPr>
        <p:txBody>
          <a:bodyPr vert="horz" wrap="square" lIns="104406" tIns="52203" rIns="104406" bIns="52203" numCol="1" anchor="b" anchorCtr="0" compatLnSpc="1">
            <a:prstTxWarp prst="textNoShape">
              <a:avLst/>
            </a:prstTxWarp>
          </a:bodyPr>
          <a:lstStyle>
            <a:lvl1pPr defTabSz="1044575" eaLnBrk="1" hangingPunct="1">
              <a:spcBef>
                <a:spcPct val="0"/>
              </a:spcBef>
              <a:buFontTx/>
              <a:buNone/>
              <a:defRPr sz="1400">
                <a:latin typeface="Arial" pitchFamily="34" charset="0"/>
                <a:ea typeface="+mn-ea"/>
                <a:cs typeface="+mn-cs"/>
              </a:defRPr>
            </a:lvl1pPr>
          </a:lstStyle>
          <a:p>
            <a:pPr>
              <a:defRPr/>
            </a:pPr>
            <a:endParaRPr lang="it-IT"/>
          </a:p>
        </p:txBody>
      </p:sp>
      <p:sp>
        <p:nvSpPr>
          <p:cNvPr id="47109" name="Rectangle 5"/>
          <p:cNvSpPr>
            <a:spLocks noGrp="1" noChangeArrowheads="1"/>
          </p:cNvSpPr>
          <p:nvPr>
            <p:ph type="sldNum" sz="quarter" idx="3"/>
          </p:nvPr>
        </p:nvSpPr>
        <p:spPr bwMode="auto">
          <a:xfrm>
            <a:off x="4287838" y="10166350"/>
            <a:ext cx="3281362" cy="534988"/>
          </a:xfrm>
          <a:prstGeom prst="rect">
            <a:avLst/>
          </a:prstGeom>
          <a:noFill/>
          <a:ln w="9525">
            <a:noFill/>
            <a:miter lim="800000"/>
            <a:headEnd/>
            <a:tailEnd/>
          </a:ln>
        </p:spPr>
        <p:txBody>
          <a:bodyPr vert="horz" wrap="square" lIns="104406" tIns="52203" rIns="104406" bIns="52203" numCol="1" anchor="b" anchorCtr="0" compatLnSpc="1">
            <a:prstTxWarp prst="textNoShape">
              <a:avLst/>
            </a:prstTxWarp>
          </a:bodyPr>
          <a:lstStyle>
            <a:lvl1pPr algn="r" defTabSz="1044575" eaLnBrk="1" hangingPunct="1">
              <a:spcBef>
                <a:spcPct val="0"/>
              </a:spcBef>
              <a:buFontTx/>
              <a:buNone/>
              <a:defRPr sz="1400">
                <a:latin typeface="Arial" pitchFamily="34" charset="0"/>
                <a:ea typeface="+mn-ea"/>
                <a:cs typeface="+mn-cs"/>
              </a:defRPr>
            </a:lvl1pPr>
          </a:lstStyle>
          <a:p>
            <a:pPr>
              <a:defRPr/>
            </a:pPr>
            <a:fld id="{E2050F11-12A5-4545-8807-512A817CA169}" type="slidenum">
              <a:rPr lang="it-IT"/>
              <a:pPr>
                <a:defRPr/>
              </a:pPr>
              <a:t>‹#›</a:t>
            </a:fld>
            <a:endParaRPr lang="it-IT"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281363" cy="534988"/>
          </a:xfrm>
          <a:prstGeom prst="rect">
            <a:avLst/>
          </a:prstGeom>
          <a:noFill/>
          <a:ln w="9525">
            <a:noFill/>
            <a:miter lim="800000"/>
            <a:headEnd/>
            <a:tailEnd/>
          </a:ln>
        </p:spPr>
        <p:txBody>
          <a:bodyPr vert="horz" wrap="square" lIns="104406" tIns="52203" rIns="104406" bIns="52203" numCol="1" anchor="t" anchorCtr="0" compatLnSpc="1">
            <a:prstTxWarp prst="textNoShape">
              <a:avLst/>
            </a:prstTxWarp>
          </a:bodyPr>
          <a:lstStyle>
            <a:lvl1pPr defTabSz="1044575" eaLnBrk="1" hangingPunct="1">
              <a:spcBef>
                <a:spcPct val="0"/>
              </a:spcBef>
              <a:buFontTx/>
              <a:buNone/>
              <a:defRPr sz="1400">
                <a:latin typeface="Arial" pitchFamily="34" charset="0"/>
                <a:ea typeface="+mn-ea"/>
                <a:cs typeface="+mn-cs"/>
              </a:defRPr>
            </a:lvl1pPr>
          </a:lstStyle>
          <a:p>
            <a:pPr>
              <a:defRPr/>
            </a:pPr>
            <a:endParaRPr lang="it-IT"/>
          </a:p>
        </p:txBody>
      </p:sp>
      <p:sp>
        <p:nvSpPr>
          <p:cNvPr id="9219" name="Rectangle 3"/>
          <p:cNvSpPr>
            <a:spLocks noGrp="1" noChangeArrowheads="1"/>
          </p:cNvSpPr>
          <p:nvPr>
            <p:ph type="dt" idx="1"/>
          </p:nvPr>
        </p:nvSpPr>
        <p:spPr bwMode="auto">
          <a:xfrm>
            <a:off x="4287838" y="0"/>
            <a:ext cx="3281362" cy="534988"/>
          </a:xfrm>
          <a:prstGeom prst="rect">
            <a:avLst/>
          </a:prstGeom>
          <a:noFill/>
          <a:ln w="9525">
            <a:noFill/>
            <a:miter lim="800000"/>
            <a:headEnd/>
            <a:tailEnd/>
          </a:ln>
        </p:spPr>
        <p:txBody>
          <a:bodyPr vert="horz" wrap="square" lIns="104406" tIns="52203" rIns="104406" bIns="52203" numCol="1" anchor="t" anchorCtr="0" compatLnSpc="1">
            <a:prstTxWarp prst="textNoShape">
              <a:avLst/>
            </a:prstTxWarp>
          </a:bodyPr>
          <a:lstStyle>
            <a:lvl1pPr algn="r" defTabSz="1044575" eaLnBrk="1" hangingPunct="1">
              <a:spcBef>
                <a:spcPct val="0"/>
              </a:spcBef>
              <a:buFontTx/>
              <a:buNone/>
              <a:defRPr sz="1400">
                <a:latin typeface="Arial" pitchFamily="34" charset="0"/>
                <a:ea typeface="+mn-ea"/>
                <a:cs typeface="+mn-cs"/>
              </a:defRPr>
            </a:lvl1pPr>
          </a:lstStyle>
          <a:p>
            <a:pPr>
              <a:defRPr/>
            </a:pPr>
            <a:endParaRPr lang="it-IT"/>
          </a:p>
        </p:txBody>
      </p:sp>
      <p:sp>
        <p:nvSpPr>
          <p:cNvPr id="37892" name="Rectangle 4"/>
          <p:cNvSpPr>
            <a:spLocks noGrp="1" noRot="1" noChangeAspect="1" noChangeArrowheads="1" noTextEdit="1"/>
          </p:cNvSpPr>
          <p:nvPr>
            <p:ph type="sldImg" idx="2"/>
          </p:nvPr>
        </p:nvSpPr>
        <p:spPr bwMode="auto">
          <a:xfrm>
            <a:off x="1111250" y="803275"/>
            <a:ext cx="5351463" cy="40132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757238" y="5083175"/>
            <a:ext cx="6056312" cy="4816475"/>
          </a:xfrm>
          <a:prstGeom prst="rect">
            <a:avLst/>
          </a:prstGeom>
          <a:noFill/>
          <a:ln w="9525">
            <a:noFill/>
            <a:miter lim="800000"/>
            <a:headEnd/>
            <a:tailEnd/>
          </a:ln>
        </p:spPr>
        <p:txBody>
          <a:bodyPr vert="horz" wrap="square" lIns="104406" tIns="52203" rIns="104406" bIns="52203"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9222" name="Rectangle 6"/>
          <p:cNvSpPr>
            <a:spLocks noGrp="1" noChangeArrowheads="1"/>
          </p:cNvSpPr>
          <p:nvPr>
            <p:ph type="ftr" sz="quarter" idx="4"/>
          </p:nvPr>
        </p:nvSpPr>
        <p:spPr bwMode="auto">
          <a:xfrm>
            <a:off x="0" y="10166350"/>
            <a:ext cx="3281363" cy="534988"/>
          </a:xfrm>
          <a:prstGeom prst="rect">
            <a:avLst/>
          </a:prstGeom>
          <a:noFill/>
          <a:ln w="9525">
            <a:noFill/>
            <a:miter lim="800000"/>
            <a:headEnd/>
            <a:tailEnd/>
          </a:ln>
        </p:spPr>
        <p:txBody>
          <a:bodyPr vert="horz" wrap="square" lIns="104406" tIns="52203" rIns="104406" bIns="52203" numCol="1" anchor="b" anchorCtr="0" compatLnSpc="1">
            <a:prstTxWarp prst="textNoShape">
              <a:avLst/>
            </a:prstTxWarp>
          </a:bodyPr>
          <a:lstStyle>
            <a:lvl1pPr defTabSz="1044575" eaLnBrk="1" hangingPunct="1">
              <a:spcBef>
                <a:spcPct val="0"/>
              </a:spcBef>
              <a:buFontTx/>
              <a:buNone/>
              <a:defRPr sz="1400">
                <a:latin typeface="Arial" pitchFamily="34" charset="0"/>
                <a:ea typeface="+mn-ea"/>
                <a:cs typeface="+mn-cs"/>
              </a:defRPr>
            </a:lvl1pPr>
          </a:lstStyle>
          <a:p>
            <a:pPr>
              <a:defRPr/>
            </a:pPr>
            <a:endParaRPr lang="it-IT"/>
          </a:p>
        </p:txBody>
      </p:sp>
      <p:sp>
        <p:nvSpPr>
          <p:cNvPr id="9223" name="Rectangle 7"/>
          <p:cNvSpPr>
            <a:spLocks noGrp="1" noChangeArrowheads="1"/>
          </p:cNvSpPr>
          <p:nvPr>
            <p:ph type="sldNum" sz="quarter" idx="5"/>
          </p:nvPr>
        </p:nvSpPr>
        <p:spPr bwMode="auto">
          <a:xfrm>
            <a:off x="4287838" y="10166350"/>
            <a:ext cx="3281362" cy="534988"/>
          </a:xfrm>
          <a:prstGeom prst="rect">
            <a:avLst/>
          </a:prstGeom>
          <a:noFill/>
          <a:ln w="9525">
            <a:noFill/>
            <a:miter lim="800000"/>
            <a:headEnd/>
            <a:tailEnd/>
          </a:ln>
        </p:spPr>
        <p:txBody>
          <a:bodyPr vert="horz" wrap="square" lIns="104406" tIns="52203" rIns="104406" bIns="52203" numCol="1" anchor="b" anchorCtr="0" compatLnSpc="1">
            <a:prstTxWarp prst="textNoShape">
              <a:avLst/>
            </a:prstTxWarp>
          </a:bodyPr>
          <a:lstStyle>
            <a:lvl1pPr algn="r" defTabSz="1044575" eaLnBrk="1" hangingPunct="1">
              <a:spcBef>
                <a:spcPct val="0"/>
              </a:spcBef>
              <a:buFontTx/>
              <a:buNone/>
              <a:defRPr sz="1400">
                <a:latin typeface="Arial" pitchFamily="34" charset="0"/>
                <a:ea typeface="+mn-ea"/>
                <a:cs typeface="+mn-cs"/>
              </a:defRPr>
            </a:lvl1pPr>
          </a:lstStyle>
          <a:p>
            <a:pPr>
              <a:defRPr/>
            </a:pPr>
            <a:fld id="{CFC04325-C80F-4AA0-9CDA-3AFF0AA86F8B}" type="slidenum">
              <a:rPr lang="it-IT"/>
              <a:pPr>
                <a:defRPr/>
              </a:pPr>
              <a:t>‹#›</a:t>
            </a:fld>
            <a:endParaRPr lang="it-IT"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Rot="1" noChangeAspect="1" noChangeArrowheads="1" noTextEdit="1"/>
          </p:cNvSpPr>
          <p:nvPr>
            <p:ph type="sldImg"/>
          </p:nvPr>
        </p:nvSpPr>
        <p:spPr>
          <a:xfrm>
            <a:off x="1108075" y="803275"/>
            <a:ext cx="5353050" cy="4014788"/>
          </a:xfrm>
          <a:ln/>
        </p:spPr>
      </p:sp>
      <p:sp>
        <p:nvSpPr>
          <p:cNvPr id="40962" name="Rectangle 3"/>
          <p:cNvSpPr>
            <a:spLocks noGrp="1" noChangeArrowheads="1"/>
          </p:cNvSpPr>
          <p:nvPr>
            <p:ph type="body" idx="1"/>
          </p:nvPr>
        </p:nvSpPr>
        <p:spPr>
          <a:xfrm>
            <a:off x="1011238" y="5083175"/>
            <a:ext cx="5548312" cy="4816475"/>
          </a:xfrm>
          <a:noFill/>
          <a:ln/>
        </p:spPr>
        <p:txBody>
          <a:bodyPr/>
          <a:lstStyle/>
          <a:p>
            <a:pPr eaLnBrk="1" hangingPunct="1"/>
            <a:endParaRPr lang="en-US"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egnaposto immagine diapositiva 1"/>
          <p:cNvSpPr>
            <a:spLocks noGrp="1" noRot="1" noChangeAspect="1"/>
          </p:cNvSpPr>
          <p:nvPr>
            <p:ph type="sldImg"/>
          </p:nvPr>
        </p:nvSpPr>
        <p:spPr>
          <a:ln/>
        </p:spPr>
      </p:sp>
      <p:sp>
        <p:nvSpPr>
          <p:cNvPr id="59394" name="Segnaposto note 2"/>
          <p:cNvSpPr>
            <a:spLocks noGrp="1"/>
          </p:cNvSpPr>
          <p:nvPr>
            <p:ph type="body" idx="1"/>
          </p:nvPr>
        </p:nvSpPr>
        <p:spPr>
          <a:noFill/>
          <a:ln/>
        </p:spPr>
        <p:txBody>
          <a:bodyPr/>
          <a:lstStyle/>
          <a:p>
            <a:r>
              <a:rPr lang="it-IT" smtClean="0">
                <a:latin typeface="Arial" charset="0"/>
              </a:rPr>
              <a:t>L’attività di controllo è differente a seconda che i saldi iniziali siano già stati assoggettati a revisione nel precedente esercizio oppure che non siano stati ancora revisionati.</a:t>
            </a:r>
          </a:p>
        </p:txBody>
      </p:sp>
      <p:sp>
        <p:nvSpPr>
          <p:cNvPr id="4" name="Segnaposto numero diapositiva 3"/>
          <p:cNvSpPr>
            <a:spLocks noGrp="1"/>
          </p:cNvSpPr>
          <p:nvPr>
            <p:ph type="sldNum" sz="quarter" idx="5"/>
          </p:nvPr>
        </p:nvSpPr>
        <p:spPr/>
        <p:txBody>
          <a:bodyPr/>
          <a:lstStyle/>
          <a:p>
            <a:pPr>
              <a:defRPr/>
            </a:pPr>
            <a:fld id="{40150E03-CAC3-42A2-AB67-F05CD9F79A96}" type="slidenum">
              <a:rPr lang="it-IT" smtClean="0"/>
              <a:pPr>
                <a:defRPr/>
              </a:pPr>
              <a:t>10</a:t>
            </a:fld>
            <a:endParaRPr lang="it-IT"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egnaposto immagine diapositiva 1"/>
          <p:cNvSpPr>
            <a:spLocks noGrp="1" noRot="1" noChangeAspect="1"/>
          </p:cNvSpPr>
          <p:nvPr>
            <p:ph type="sldImg"/>
          </p:nvPr>
        </p:nvSpPr>
        <p:spPr>
          <a:ln/>
        </p:spPr>
      </p:sp>
      <p:sp>
        <p:nvSpPr>
          <p:cNvPr id="61442"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CE26094E-B499-4641-98CC-5C374AEE1324}" type="slidenum">
              <a:rPr lang="it-IT" smtClean="0"/>
              <a:pPr>
                <a:defRPr/>
              </a:pPr>
              <a:t>11</a:t>
            </a:fld>
            <a:endParaRPr lang="it-IT"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egnaposto immagine diapositiva 1"/>
          <p:cNvSpPr>
            <a:spLocks noGrp="1" noRot="1" noChangeAspect="1"/>
          </p:cNvSpPr>
          <p:nvPr>
            <p:ph type="sldImg"/>
          </p:nvPr>
        </p:nvSpPr>
        <p:spPr>
          <a:ln/>
        </p:spPr>
      </p:sp>
      <p:sp>
        <p:nvSpPr>
          <p:cNvPr id="63490" name="Segnaposto note 2"/>
          <p:cNvSpPr>
            <a:spLocks noGrp="1"/>
          </p:cNvSpPr>
          <p:nvPr>
            <p:ph type="body" idx="1"/>
          </p:nvPr>
        </p:nvSpPr>
        <p:spPr>
          <a:noFill/>
          <a:ln/>
        </p:spPr>
        <p:txBody>
          <a:bodyPr/>
          <a:lstStyle/>
          <a:p>
            <a:r>
              <a:rPr lang="it-IT" smtClean="0">
                <a:latin typeface="Arial" charset="0"/>
              </a:rPr>
              <a:t>In presenza di bilanci di imprese che presentano squilibri economici e finanziari oppure in periodi di crisi, occorre prestare particolare attenzione: l’incertezza sulla redditività futura e le difficoltà finanziarie conseguenti potrebbero non consentire di capitalizzare gli oneri sostenuti nell’esercizio e richiedere lo stanziamento della svalutazione degli oneri iscritti nei precedenti esercizi e non completamente ammortizzati</a:t>
            </a:r>
          </a:p>
          <a:p>
            <a:endParaRPr lang="it-IT" smtClean="0">
              <a:latin typeface="Arial" charset="0"/>
            </a:endParaRPr>
          </a:p>
        </p:txBody>
      </p:sp>
      <p:sp>
        <p:nvSpPr>
          <p:cNvPr id="4" name="Segnaposto numero diapositiva 3"/>
          <p:cNvSpPr>
            <a:spLocks noGrp="1"/>
          </p:cNvSpPr>
          <p:nvPr>
            <p:ph type="sldNum" sz="quarter" idx="5"/>
          </p:nvPr>
        </p:nvSpPr>
        <p:spPr/>
        <p:txBody>
          <a:bodyPr/>
          <a:lstStyle/>
          <a:p>
            <a:pPr>
              <a:defRPr/>
            </a:pPr>
            <a:fld id="{AB59E403-2B61-4E10-9589-53FD157C9978}" type="slidenum">
              <a:rPr lang="it-IT" smtClean="0"/>
              <a:pPr>
                <a:defRPr/>
              </a:pPr>
              <a:t>12</a:t>
            </a:fld>
            <a:endParaRPr lang="it-IT"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egnaposto immagine diapositiva 1"/>
          <p:cNvSpPr>
            <a:spLocks noGrp="1" noRot="1" noChangeAspect="1" noTextEdit="1"/>
          </p:cNvSpPr>
          <p:nvPr>
            <p:ph type="sldImg"/>
          </p:nvPr>
        </p:nvSpPr>
        <p:spPr>
          <a:ln/>
        </p:spPr>
      </p:sp>
      <p:sp>
        <p:nvSpPr>
          <p:cNvPr id="65538" name="Segnaposto note 2"/>
          <p:cNvSpPr>
            <a:spLocks noGrp="1"/>
          </p:cNvSpPr>
          <p:nvPr>
            <p:ph type="body" idx="1"/>
          </p:nvPr>
        </p:nvSpPr>
        <p:spPr>
          <a:noFill/>
          <a:ln/>
        </p:spPr>
        <p:txBody>
          <a:bodyPr/>
          <a:lstStyle/>
          <a:p>
            <a:endParaRPr lang="en-US" smtClean="0">
              <a:latin typeface="Arial" charset="0"/>
            </a:endParaRPr>
          </a:p>
        </p:txBody>
      </p:sp>
      <p:sp>
        <p:nvSpPr>
          <p:cNvPr id="81924" name="Segnaposto numero diapositiva 3"/>
          <p:cNvSpPr>
            <a:spLocks noGrp="1"/>
          </p:cNvSpPr>
          <p:nvPr>
            <p:ph type="sldNum" sz="quarter" idx="5"/>
          </p:nvPr>
        </p:nvSpPr>
        <p:spPr/>
        <p:txBody>
          <a:bodyPr/>
          <a:lstStyle/>
          <a:p>
            <a:pPr>
              <a:defRPr/>
            </a:pPr>
            <a:fld id="{CE29AF1D-6D27-48B0-B943-21C57396551B}" type="slidenum">
              <a:rPr lang="it-IT" smtClean="0">
                <a:ea typeface="MS PGothic" pitchFamily="34" charset="-128"/>
              </a:rPr>
              <a:pPr>
                <a:defRPr/>
              </a:pPr>
              <a:t>13</a:t>
            </a:fld>
            <a:endParaRPr lang="it-IT" smtClean="0">
              <a:ea typeface="MS PGothic"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egnaposto immagine diapositiva 1"/>
          <p:cNvSpPr>
            <a:spLocks noGrp="1" noRot="1" noChangeAspect="1" noTextEdit="1"/>
          </p:cNvSpPr>
          <p:nvPr>
            <p:ph type="sldImg"/>
          </p:nvPr>
        </p:nvSpPr>
        <p:spPr>
          <a:ln/>
        </p:spPr>
      </p:sp>
      <p:sp>
        <p:nvSpPr>
          <p:cNvPr id="67586" name="Segnaposto note 2"/>
          <p:cNvSpPr>
            <a:spLocks noGrp="1"/>
          </p:cNvSpPr>
          <p:nvPr>
            <p:ph type="body" idx="1"/>
          </p:nvPr>
        </p:nvSpPr>
        <p:spPr>
          <a:noFill/>
          <a:ln/>
        </p:spPr>
        <p:txBody>
          <a:bodyPr/>
          <a:lstStyle/>
          <a:p>
            <a:endParaRPr lang="en-US" smtClean="0">
              <a:latin typeface="Arial" charset="0"/>
            </a:endParaRPr>
          </a:p>
        </p:txBody>
      </p:sp>
      <p:sp>
        <p:nvSpPr>
          <p:cNvPr id="82948" name="Segnaposto numero diapositiva 3"/>
          <p:cNvSpPr>
            <a:spLocks noGrp="1"/>
          </p:cNvSpPr>
          <p:nvPr>
            <p:ph type="sldNum" sz="quarter" idx="5"/>
          </p:nvPr>
        </p:nvSpPr>
        <p:spPr/>
        <p:txBody>
          <a:bodyPr/>
          <a:lstStyle/>
          <a:p>
            <a:pPr>
              <a:defRPr/>
            </a:pPr>
            <a:fld id="{BFCD9E80-4046-4CA0-A7A3-81D3EF7D956E}" type="slidenum">
              <a:rPr lang="it-IT" smtClean="0">
                <a:ea typeface="MS PGothic" pitchFamily="34" charset="-128"/>
              </a:rPr>
              <a:pPr>
                <a:defRPr/>
              </a:pPr>
              <a:t>14</a:t>
            </a:fld>
            <a:endParaRPr lang="it-IT" smtClean="0">
              <a:ea typeface="MS PGothic"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egnaposto immagine diapositiva 1"/>
          <p:cNvSpPr>
            <a:spLocks noGrp="1" noRot="1" noChangeAspect="1" noTextEdit="1"/>
          </p:cNvSpPr>
          <p:nvPr>
            <p:ph type="sldImg"/>
          </p:nvPr>
        </p:nvSpPr>
        <p:spPr>
          <a:ln/>
        </p:spPr>
      </p:sp>
      <p:sp>
        <p:nvSpPr>
          <p:cNvPr id="69634" name="Segnaposto note 2"/>
          <p:cNvSpPr>
            <a:spLocks noGrp="1"/>
          </p:cNvSpPr>
          <p:nvPr>
            <p:ph type="body" idx="1"/>
          </p:nvPr>
        </p:nvSpPr>
        <p:spPr>
          <a:noFill/>
          <a:ln/>
        </p:spPr>
        <p:txBody>
          <a:bodyPr/>
          <a:lstStyle/>
          <a:p>
            <a:endParaRPr lang="en-US" smtClean="0">
              <a:latin typeface="Arial" charset="0"/>
            </a:endParaRPr>
          </a:p>
        </p:txBody>
      </p:sp>
      <p:sp>
        <p:nvSpPr>
          <p:cNvPr id="82948" name="Segnaposto numero diapositiva 3"/>
          <p:cNvSpPr>
            <a:spLocks noGrp="1"/>
          </p:cNvSpPr>
          <p:nvPr>
            <p:ph type="sldNum" sz="quarter" idx="5"/>
          </p:nvPr>
        </p:nvSpPr>
        <p:spPr/>
        <p:txBody>
          <a:bodyPr/>
          <a:lstStyle/>
          <a:p>
            <a:pPr>
              <a:defRPr/>
            </a:pPr>
            <a:fld id="{265B96B6-DAEC-434B-B08E-32D5E1C989CB}" type="slidenum">
              <a:rPr lang="it-IT" smtClean="0">
                <a:ea typeface="MS PGothic" pitchFamily="34" charset="-128"/>
              </a:rPr>
              <a:pPr>
                <a:defRPr/>
              </a:pPr>
              <a:t>15</a:t>
            </a:fld>
            <a:endParaRPr lang="it-IT" smtClean="0">
              <a:ea typeface="MS PGothic"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egnaposto immagine diapositiva 1"/>
          <p:cNvSpPr>
            <a:spLocks noGrp="1" noRot="1" noChangeAspect="1" noTextEdit="1"/>
          </p:cNvSpPr>
          <p:nvPr>
            <p:ph type="sldImg"/>
          </p:nvPr>
        </p:nvSpPr>
        <p:spPr>
          <a:ln/>
        </p:spPr>
      </p:sp>
      <p:sp>
        <p:nvSpPr>
          <p:cNvPr id="71682" name="Segnaposto note 2"/>
          <p:cNvSpPr>
            <a:spLocks noGrp="1"/>
          </p:cNvSpPr>
          <p:nvPr>
            <p:ph type="body" idx="1"/>
          </p:nvPr>
        </p:nvSpPr>
        <p:spPr>
          <a:noFill/>
          <a:ln/>
        </p:spPr>
        <p:txBody>
          <a:bodyPr/>
          <a:lstStyle/>
          <a:p>
            <a:endParaRPr lang="en-US" smtClean="0">
              <a:latin typeface="Arial" charset="0"/>
            </a:endParaRPr>
          </a:p>
        </p:txBody>
      </p:sp>
      <p:sp>
        <p:nvSpPr>
          <p:cNvPr id="82948" name="Segnaposto numero diapositiva 3"/>
          <p:cNvSpPr>
            <a:spLocks noGrp="1"/>
          </p:cNvSpPr>
          <p:nvPr>
            <p:ph type="sldNum" sz="quarter" idx="5"/>
          </p:nvPr>
        </p:nvSpPr>
        <p:spPr/>
        <p:txBody>
          <a:bodyPr/>
          <a:lstStyle/>
          <a:p>
            <a:pPr>
              <a:defRPr/>
            </a:pPr>
            <a:fld id="{612352E0-980B-404F-92A6-F0A1E566086D}" type="slidenum">
              <a:rPr lang="it-IT" smtClean="0">
                <a:ea typeface="MS PGothic" pitchFamily="34" charset="-128"/>
              </a:rPr>
              <a:pPr>
                <a:defRPr/>
              </a:pPr>
              <a:t>16</a:t>
            </a:fld>
            <a:endParaRPr lang="it-IT" smtClean="0">
              <a:ea typeface="MS PGothic"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egnaposto immagine diapositiva 1"/>
          <p:cNvSpPr>
            <a:spLocks noGrp="1" noRot="1" noChangeAspect="1" noTextEdit="1"/>
          </p:cNvSpPr>
          <p:nvPr>
            <p:ph type="sldImg"/>
          </p:nvPr>
        </p:nvSpPr>
        <p:spPr>
          <a:ln/>
        </p:spPr>
      </p:sp>
      <p:sp>
        <p:nvSpPr>
          <p:cNvPr id="73730" name="Segnaposto note 2"/>
          <p:cNvSpPr>
            <a:spLocks noGrp="1"/>
          </p:cNvSpPr>
          <p:nvPr>
            <p:ph type="body" idx="1"/>
          </p:nvPr>
        </p:nvSpPr>
        <p:spPr>
          <a:noFill/>
          <a:ln/>
        </p:spPr>
        <p:txBody>
          <a:bodyPr/>
          <a:lstStyle/>
          <a:p>
            <a:endParaRPr lang="en-US" smtClean="0">
              <a:latin typeface="Arial" charset="0"/>
            </a:endParaRPr>
          </a:p>
        </p:txBody>
      </p:sp>
      <p:sp>
        <p:nvSpPr>
          <p:cNvPr id="81924" name="Segnaposto numero diapositiva 3"/>
          <p:cNvSpPr>
            <a:spLocks noGrp="1"/>
          </p:cNvSpPr>
          <p:nvPr>
            <p:ph type="sldNum" sz="quarter" idx="5"/>
          </p:nvPr>
        </p:nvSpPr>
        <p:spPr/>
        <p:txBody>
          <a:bodyPr/>
          <a:lstStyle/>
          <a:p>
            <a:pPr>
              <a:defRPr/>
            </a:pPr>
            <a:fld id="{69F9078B-51F1-48B1-B2FD-BEC935B852E7}" type="slidenum">
              <a:rPr lang="it-IT" smtClean="0">
                <a:ea typeface="MS PGothic" pitchFamily="34" charset="-128"/>
              </a:rPr>
              <a:pPr>
                <a:defRPr/>
              </a:pPr>
              <a:t>17</a:t>
            </a:fld>
            <a:endParaRPr lang="it-IT" smtClean="0">
              <a:ea typeface="MS PGothic"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egnaposto immagine diapositiva 1"/>
          <p:cNvSpPr>
            <a:spLocks noGrp="1" noRot="1" noChangeAspect="1" noTextEdit="1"/>
          </p:cNvSpPr>
          <p:nvPr>
            <p:ph type="sldImg"/>
          </p:nvPr>
        </p:nvSpPr>
        <p:spPr>
          <a:ln/>
        </p:spPr>
      </p:sp>
      <p:sp>
        <p:nvSpPr>
          <p:cNvPr id="75778" name="Segnaposto note 2"/>
          <p:cNvSpPr>
            <a:spLocks noGrp="1"/>
          </p:cNvSpPr>
          <p:nvPr>
            <p:ph type="body" idx="1"/>
          </p:nvPr>
        </p:nvSpPr>
        <p:spPr>
          <a:noFill/>
          <a:ln/>
        </p:spPr>
        <p:txBody>
          <a:bodyPr/>
          <a:lstStyle/>
          <a:p>
            <a:r>
              <a:rPr lang="it-IT" smtClean="0">
                <a:latin typeface="Arial" charset="0"/>
                <a:ea typeface="MS PGothic"/>
                <a:cs typeface="MS PGothic"/>
              </a:rPr>
              <a:t>La circolarizzazione è procedura particolarmente pervasiva per il revisore, che in tal modo può ottenere evidenza delle informazioni contabili sulla base di un terzo indipendente.</a:t>
            </a:r>
          </a:p>
          <a:p>
            <a:r>
              <a:rPr lang="it-IT" smtClean="0">
                <a:latin typeface="Arial" charset="0"/>
              </a:rPr>
              <a:t>Il campione selezionato deve essere rappresentativo dell’intera popolazione: la somma dei valori dei crediti circolarizzati deve essere significativa rispetto al totale del saldo dei crediti verso clienti.</a:t>
            </a:r>
          </a:p>
          <a:p>
            <a:r>
              <a:rPr lang="it-IT" smtClean="0">
                <a:latin typeface="Arial" charset="0"/>
              </a:rPr>
              <a:t>Il revisore deve mantenere il controllo sul processo di selezione dei clienti, sulla preparazione e l’invio delle richieste di conferma e sulle risposte ottenute, per ridurre al minimo la possibilità che i risultati della circolarizzazione siano alterati.</a:t>
            </a:r>
          </a:p>
          <a:p>
            <a:endParaRPr lang="it-IT" smtClean="0">
              <a:latin typeface="Arial" charset="0"/>
            </a:endParaRPr>
          </a:p>
        </p:txBody>
      </p:sp>
      <p:sp>
        <p:nvSpPr>
          <p:cNvPr id="81924" name="Segnaposto numero diapositiva 3"/>
          <p:cNvSpPr>
            <a:spLocks noGrp="1"/>
          </p:cNvSpPr>
          <p:nvPr>
            <p:ph type="sldNum" sz="quarter" idx="5"/>
          </p:nvPr>
        </p:nvSpPr>
        <p:spPr/>
        <p:txBody>
          <a:bodyPr/>
          <a:lstStyle/>
          <a:p>
            <a:pPr>
              <a:defRPr/>
            </a:pPr>
            <a:fld id="{10FF2F69-BFA5-49B6-A7AF-BF4BFC144F32}" type="slidenum">
              <a:rPr lang="it-IT" smtClean="0">
                <a:ea typeface="MS PGothic" pitchFamily="34" charset="-128"/>
              </a:rPr>
              <a:pPr>
                <a:defRPr/>
              </a:pPr>
              <a:t>18</a:t>
            </a:fld>
            <a:endParaRPr lang="it-IT" smtClean="0">
              <a:ea typeface="MS PGothic"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egnaposto immagine diapositiva 1"/>
          <p:cNvSpPr>
            <a:spLocks noGrp="1" noRot="1" noChangeAspect="1" noTextEdit="1"/>
          </p:cNvSpPr>
          <p:nvPr>
            <p:ph type="sldImg"/>
          </p:nvPr>
        </p:nvSpPr>
        <p:spPr>
          <a:ln/>
        </p:spPr>
      </p:sp>
      <p:sp>
        <p:nvSpPr>
          <p:cNvPr id="77826" name="Segnaposto note 2"/>
          <p:cNvSpPr>
            <a:spLocks noGrp="1"/>
          </p:cNvSpPr>
          <p:nvPr>
            <p:ph type="body" idx="1"/>
          </p:nvPr>
        </p:nvSpPr>
        <p:spPr>
          <a:noFill/>
          <a:ln/>
        </p:spPr>
        <p:txBody>
          <a:bodyPr/>
          <a:lstStyle/>
          <a:p>
            <a:endParaRPr lang="en-US" smtClean="0">
              <a:latin typeface="Arial" charset="0"/>
            </a:endParaRPr>
          </a:p>
        </p:txBody>
      </p:sp>
      <p:sp>
        <p:nvSpPr>
          <p:cNvPr id="81924" name="Segnaposto numero diapositiva 3"/>
          <p:cNvSpPr>
            <a:spLocks noGrp="1"/>
          </p:cNvSpPr>
          <p:nvPr>
            <p:ph type="sldNum" sz="quarter" idx="5"/>
          </p:nvPr>
        </p:nvSpPr>
        <p:spPr/>
        <p:txBody>
          <a:bodyPr/>
          <a:lstStyle/>
          <a:p>
            <a:pPr>
              <a:defRPr/>
            </a:pPr>
            <a:fld id="{5E4C1860-7320-4C57-B0B7-9AC990E7D1BA}" type="slidenum">
              <a:rPr lang="it-IT" smtClean="0">
                <a:ea typeface="MS PGothic" pitchFamily="34" charset="-128"/>
              </a:rPr>
              <a:pPr>
                <a:defRPr/>
              </a:pPr>
              <a:t>19</a:t>
            </a:fld>
            <a:endParaRPr lang="it-IT" smtClean="0">
              <a:ea typeface="MS PGothic"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noChangeArrowheads="1" noTextEdit="1"/>
          </p:cNvSpPr>
          <p:nvPr>
            <p:ph type="sldImg"/>
          </p:nvPr>
        </p:nvSpPr>
        <p:spPr>
          <a:ln/>
        </p:spPr>
      </p:sp>
      <p:sp>
        <p:nvSpPr>
          <p:cNvPr id="43010" name="Rectangle 3"/>
          <p:cNvSpPr>
            <a:spLocks noGrp="1" noChangeArrowheads="1"/>
          </p:cNvSpPr>
          <p:nvPr>
            <p:ph type="body" idx="1"/>
          </p:nvPr>
        </p:nvSpPr>
        <p:spPr>
          <a:noFill/>
          <a:ln/>
        </p:spPr>
        <p:txBody>
          <a:bodyPr/>
          <a:lstStyle/>
          <a:p>
            <a:endParaRPr lang="en-US" smtClean="0">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egnaposto immagine diapositiva 1"/>
          <p:cNvSpPr>
            <a:spLocks noGrp="1" noRot="1" noChangeAspect="1" noTextEdit="1"/>
          </p:cNvSpPr>
          <p:nvPr>
            <p:ph type="sldImg"/>
          </p:nvPr>
        </p:nvSpPr>
        <p:spPr>
          <a:ln/>
        </p:spPr>
      </p:sp>
      <p:sp>
        <p:nvSpPr>
          <p:cNvPr id="79874" name="Segnaposto note 2"/>
          <p:cNvSpPr>
            <a:spLocks noGrp="1"/>
          </p:cNvSpPr>
          <p:nvPr>
            <p:ph type="body" idx="1"/>
          </p:nvPr>
        </p:nvSpPr>
        <p:spPr>
          <a:noFill/>
          <a:ln/>
        </p:spPr>
        <p:txBody>
          <a:bodyPr/>
          <a:lstStyle/>
          <a:p>
            <a:endParaRPr lang="en-US" smtClean="0">
              <a:latin typeface="Arial" charset="0"/>
            </a:endParaRPr>
          </a:p>
        </p:txBody>
      </p:sp>
      <p:sp>
        <p:nvSpPr>
          <p:cNvPr id="95236" name="Segnaposto numero diapositiva 3"/>
          <p:cNvSpPr>
            <a:spLocks noGrp="1"/>
          </p:cNvSpPr>
          <p:nvPr>
            <p:ph type="sldNum" sz="quarter" idx="5"/>
          </p:nvPr>
        </p:nvSpPr>
        <p:spPr/>
        <p:txBody>
          <a:bodyPr/>
          <a:lstStyle/>
          <a:p>
            <a:pPr>
              <a:defRPr/>
            </a:pPr>
            <a:fld id="{1F201054-94BE-4EF9-8D62-2E5008688031}" type="slidenum">
              <a:rPr lang="it-IT" smtClean="0">
                <a:ea typeface="MS PGothic" pitchFamily="34" charset="-128"/>
              </a:rPr>
              <a:pPr>
                <a:defRPr/>
              </a:pPr>
              <a:t>20</a:t>
            </a:fld>
            <a:endParaRPr lang="it-IT" smtClean="0">
              <a:ea typeface="MS PGothic"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egnaposto immagine diapositiva 1"/>
          <p:cNvSpPr>
            <a:spLocks noGrp="1" noRot="1" noChangeAspect="1" noTextEdit="1"/>
          </p:cNvSpPr>
          <p:nvPr>
            <p:ph type="sldImg"/>
          </p:nvPr>
        </p:nvSpPr>
        <p:spPr>
          <a:ln/>
        </p:spPr>
      </p:sp>
      <p:sp>
        <p:nvSpPr>
          <p:cNvPr id="81922" name="Segnaposto note 2"/>
          <p:cNvSpPr>
            <a:spLocks noGrp="1"/>
          </p:cNvSpPr>
          <p:nvPr>
            <p:ph type="body" idx="1"/>
          </p:nvPr>
        </p:nvSpPr>
        <p:spPr>
          <a:noFill/>
          <a:ln/>
        </p:spPr>
        <p:txBody>
          <a:bodyPr/>
          <a:lstStyle/>
          <a:p>
            <a:endParaRPr lang="en-US" smtClean="0">
              <a:latin typeface="Arial" charset="0"/>
            </a:endParaRPr>
          </a:p>
        </p:txBody>
      </p:sp>
      <p:sp>
        <p:nvSpPr>
          <p:cNvPr id="94212" name="Segnaposto numero diapositiva 3"/>
          <p:cNvSpPr>
            <a:spLocks noGrp="1"/>
          </p:cNvSpPr>
          <p:nvPr>
            <p:ph type="sldNum" sz="quarter" idx="5"/>
          </p:nvPr>
        </p:nvSpPr>
        <p:spPr/>
        <p:txBody>
          <a:bodyPr/>
          <a:lstStyle/>
          <a:p>
            <a:pPr>
              <a:defRPr/>
            </a:pPr>
            <a:fld id="{47B80AFF-18ED-441D-B19D-6BFE08589C5E}" type="slidenum">
              <a:rPr lang="it-IT" smtClean="0">
                <a:ea typeface="MS PGothic" pitchFamily="34" charset="-128"/>
              </a:rPr>
              <a:pPr>
                <a:defRPr/>
              </a:pPr>
              <a:t>21</a:t>
            </a:fld>
            <a:endParaRPr lang="it-IT" smtClean="0">
              <a:ea typeface="MS PGothic"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egnaposto immagine diapositiva 1"/>
          <p:cNvSpPr>
            <a:spLocks noGrp="1" noRot="1" noChangeAspect="1" noTextEdit="1"/>
          </p:cNvSpPr>
          <p:nvPr>
            <p:ph type="sldImg"/>
          </p:nvPr>
        </p:nvSpPr>
        <p:spPr>
          <a:ln/>
        </p:spPr>
      </p:sp>
      <p:sp>
        <p:nvSpPr>
          <p:cNvPr id="83970" name="Segnaposto note 2"/>
          <p:cNvSpPr>
            <a:spLocks noGrp="1"/>
          </p:cNvSpPr>
          <p:nvPr>
            <p:ph type="body" idx="1"/>
          </p:nvPr>
        </p:nvSpPr>
        <p:spPr>
          <a:noFill/>
          <a:ln/>
        </p:spPr>
        <p:txBody>
          <a:bodyPr/>
          <a:lstStyle/>
          <a:p>
            <a:endParaRPr lang="en-US" smtClean="0">
              <a:latin typeface="Arial" charset="0"/>
            </a:endParaRPr>
          </a:p>
        </p:txBody>
      </p:sp>
      <p:sp>
        <p:nvSpPr>
          <p:cNvPr id="95236" name="Segnaposto numero diapositiva 3"/>
          <p:cNvSpPr>
            <a:spLocks noGrp="1"/>
          </p:cNvSpPr>
          <p:nvPr>
            <p:ph type="sldNum" sz="quarter" idx="5"/>
          </p:nvPr>
        </p:nvSpPr>
        <p:spPr/>
        <p:txBody>
          <a:bodyPr/>
          <a:lstStyle/>
          <a:p>
            <a:pPr>
              <a:defRPr/>
            </a:pPr>
            <a:fld id="{D08C0690-D014-4348-BC04-88DD45EF0AF4}" type="slidenum">
              <a:rPr lang="it-IT" smtClean="0">
                <a:ea typeface="MS PGothic" pitchFamily="34" charset="-128"/>
              </a:rPr>
              <a:pPr>
                <a:defRPr/>
              </a:pPr>
              <a:t>22</a:t>
            </a:fld>
            <a:endParaRPr lang="it-IT" smtClean="0">
              <a:ea typeface="MS PGothic"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egnaposto immagine diapositiva 1"/>
          <p:cNvSpPr>
            <a:spLocks noGrp="1" noRot="1" noChangeAspect="1" noTextEdit="1"/>
          </p:cNvSpPr>
          <p:nvPr>
            <p:ph type="sldImg"/>
          </p:nvPr>
        </p:nvSpPr>
        <p:spPr>
          <a:ln/>
        </p:spPr>
      </p:sp>
      <p:sp>
        <p:nvSpPr>
          <p:cNvPr id="87042" name="Segnaposto note 2"/>
          <p:cNvSpPr>
            <a:spLocks noGrp="1"/>
          </p:cNvSpPr>
          <p:nvPr>
            <p:ph type="body" idx="1"/>
          </p:nvPr>
        </p:nvSpPr>
        <p:spPr>
          <a:noFill/>
          <a:ln/>
        </p:spPr>
        <p:txBody>
          <a:bodyPr/>
          <a:lstStyle/>
          <a:p>
            <a:endParaRPr lang="en-US" smtClean="0">
              <a:latin typeface="Arial" charset="0"/>
            </a:endParaRPr>
          </a:p>
        </p:txBody>
      </p:sp>
      <p:sp>
        <p:nvSpPr>
          <p:cNvPr id="96260" name="Segnaposto numero diapositiva 3"/>
          <p:cNvSpPr>
            <a:spLocks noGrp="1"/>
          </p:cNvSpPr>
          <p:nvPr>
            <p:ph type="sldNum" sz="quarter" idx="5"/>
          </p:nvPr>
        </p:nvSpPr>
        <p:spPr/>
        <p:txBody>
          <a:bodyPr/>
          <a:lstStyle/>
          <a:p>
            <a:pPr>
              <a:defRPr/>
            </a:pPr>
            <a:fld id="{B6B4F70E-6489-4310-B0F5-31EB0C382316}" type="slidenum">
              <a:rPr lang="it-IT" smtClean="0">
                <a:ea typeface="MS PGothic" pitchFamily="34" charset="-128"/>
              </a:rPr>
              <a:pPr>
                <a:defRPr/>
              </a:pPr>
              <a:t>23</a:t>
            </a:fld>
            <a:endParaRPr lang="it-IT" smtClean="0">
              <a:ea typeface="MS PGothic"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egnaposto immagine diapositiva 1"/>
          <p:cNvSpPr>
            <a:spLocks noGrp="1" noRot="1" noChangeAspect="1"/>
          </p:cNvSpPr>
          <p:nvPr>
            <p:ph type="sldImg"/>
          </p:nvPr>
        </p:nvSpPr>
        <p:spPr>
          <a:ln/>
        </p:spPr>
      </p:sp>
      <p:sp>
        <p:nvSpPr>
          <p:cNvPr id="89090"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64A02FD9-4981-4998-A640-FC7CC83212B6}" type="slidenum">
              <a:rPr lang="it-IT" smtClean="0"/>
              <a:pPr>
                <a:defRPr/>
              </a:pPr>
              <a:t>24</a:t>
            </a:fld>
            <a:endParaRPr lang="it-IT"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egnaposto immagine diapositiva 1"/>
          <p:cNvSpPr>
            <a:spLocks noGrp="1" noRot="1" noChangeAspect="1" noTextEdit="1"/>
          </p:cNvSpPr>
          <p:nvPr>
            <p:ph type="sldImg"/>
          </p:nvPr>
        </p:nvSpPr>
        <p:spPr>
          <a:ln/>
        </p:spPr>
      </p:sp>
      <p:sp>
        <p:nvSpPr>
          <p:cNvPr id="91138" name="Segnaposto note 2"/>
          <p:cNvSpPr>
            <a:spLocks noGrp="1"/>
          </p:cNvSpPr>
          <p:nvPr>
            <p:ph type="body" idx="1"/>
          </p:nvPr>
        </p:nvSpPr>
        <p:spPr>
          <a:noFill/>
          <a:ln/>
        </p:spPr>
        <p:txBody>
          <a:bodyPr/>
          <a:lstStyle/>
          <a:p>
            <a:endParaRPr lang="en-US" smtClean="0">
              <a:latin typeface="Arial" charset="0"/>
            </a:endParaRPr>
          </a:p>
        </p:txBody>
      </p:sp>
      <p:sp>
        <p:nvSpPr>
          <p:cNvPr id="81924" name="Segnaposto numero diapositiva 3"/>
          <p:cNvSpPr>
            <a:spLocks noGrp="1"/>
          </p:cNvSpPr>
          <p:nvPr>
            <p:ph type="sldNum" sz="quarter" idx="5"/>
          </p:nvPr>
        </p:nvSpPr>
        <p:spPr/>
        <p:txBody>
          <a:bodyPr/>
          <a:lstStyle/>
          <a:p>
            <a:pPr>
              <a:defRPr/>
            </a:pPr>
            <a:fld id="{BA84CC16-B6F7-4C68-AD4F-8B778EFC65B9}" type="slidenum">
              <a:rPr lang="it-IT" smtClean="0">
                <a:ea typeface="MS PGothic" pitchFamily="34" charset="-128"/>
              </a:rPr>
              <a:pPr>
                <a:defRPr/>
              </a:pPr>
              <a:t>25</a:t>
            </a:fld>
            <a:endParaRPr lang="it-IT" smtClean="0">
              <a:ea typeface="MS PGothic"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Segnaposto immagine diapositiva 1"/>
          <p:cNvSpPr>
            <a:spLocks noGrp="1" noRot="1" noChangeAspect="1" noTextEdit="1"/>
          </p:cNvSpPr>
          <p:nvPr>
            <p:ph type="sldImg"/>
          </p:nvPr>
        </p:nvSpPr>
        <p:spPr>
          <a:ln/>
        </p:spPr>
      </p:sp>
      <p:sp>
        <p:nvSpPr>
          <p:cNvPr id="93186" name="Segnaposto note 2"/>
          <p:cNvSpPr>
            <a:spLocks noGrp="1"/>
          </p:cNvSpPr>
          <p:nvPr>
            <p:ph type="body" idx="1"/>
          </p:nvPr>
        </p:nvSpPr>
        <p:spPr>
          <a:noFill/>
          <a:ln/>
        </p:spPr>
        <p:txBody>
          <a:bodyPr/>
          <a:lstStyle/>
          <a:p>
            <a:endParaRPr lang="en-US" smtClean="0">
              <a:latin typeface="Arial" charset="0"/>
            </a:endParaRPr>
          </a:p>
        </p:txBody>
      </p:sp>
      <p:sp>
        <p:nvSpPr>
          <p:cNvPr id="81924" name="Segnaposto numero diapositiva 3"/>
          <p:cNvSpPr>
            <a:spLocks noGrp="1"/>
          </p:cNvSpPr>
          <p:nvPr>
            <p:ph type="sldNum" sz="quarter" idx="5"/>
          </p:nvPr>
        </p:nvSpPr>
        <p:spPr/>
        <p:txBody>
          <a:bodyPr/>
          <a:lstStyle/>
          <a:p>
            <a:pPr>
              <a:defRPr/>
            </a:pPr>
            <a:fld id="{5306F2D6-D54A-4E47-8AAB-4591120F8B89}" type="slidenum">
              <a:rPr lang="it-IT" smtClean="0">
                <a:ea typeface="MS PGothic" pitchFamily="34" charset="-128"/>
              </a:rPr>
              <a:pPr>
                <a:defRPr/>
              </a:pPr>
              <a:t>26</a:t>
            </a:fld>
            <a:endParaRPr lang="it-IT" smtClean="0">
              <a:ea typeface="MS PGothic"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Segnaposto immagine diapositiva 1"/>
          <p:cNvSpPr>
            <a:spLocks noGrp="1" noRot="1" noChangeAspect="1"/>
          </p:cNvSpPr>
          <p:nvPr>
            <p:ph type="sldImg"/>
          </p:nvPr>
        </p:nvSpPr>
        <p:spPr>
          <a:ln/>
        </p:spPr>
      </p:sp>
      <p:sp>
        <p:nvSpPr>
          <p:cNvPr id="95234"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6DDB8883-B273-420B-BFA8-2DAE82FCDD5B}" type="slidenum">
              <a:rPr lang="it-IT" smtClean="0"/>
              <a:pPr>
                <a:defRPr/>
              </a:pPr>
              <a:t>27</a:t>
            </a:fld>
            <a:endParaRPr lang="it-IT"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Segnaposto immagine diapositiva 1"/>
          <p:cNvSpPr>
            <a:spLocks noGrp="1" noRot="1" noChangeAspect="1" noTextEdit="1"/>
          </p:cNvSpPr>
          <p:nvPr>
            <p:ph type="sldImg"/>
          </p:nvPr>
        </p:nvSpPr>
        <p:spPr>
          <a:ln/>
        </p:spPr>
      </p:sp>
      <p:sp>
        <p:nvSpPr>
          <p:cNvPr id="97282" name="Segnaposto note 2"/>
          <p:cNvSpPr>
            <a:spLocks noGrp="1"/>
          </p:cNvSpPr>
          <p:nvPr>
            <p:ph type="body" idx="1"/>
          </p:nvPr>
        </p:nvSpPr>
        <p:spPr>
          <a:noFill/>
          <a:ln/>
        </p:spPr>
        <p:txBody>
          <a:bodyPr/>
          <a:lstStyle/>
          <a:p>
            <a:endParaRPr lang="en-US" smtClean="0">
              <a:latin typeface="Arial" charset="0"/>
            </a:endParaRPr>
          </a:p>
        </p:txBody>
      </p:sp>
      <p:sp>
        <p:nvSpPr>
          <p:cNvPr id="99332" name="Segnaposto numero diapositiva 3"/>
          <p:cNvSpPr>
            <a:spLocks noGrp="1"/>
          </p:cNvSpPr>
          <p:nvPr>
            <p:ph type="sldNum" sz="quarter" idx="5"/>
          </p:nvPr>
        </p:nvSpPr>
        <p:spPr/>
        <p:txBody>
          <a:bodyPr/>
          <a:lstStyle/>
          <a:p>
            <a:pPr>
              <a:defRPr/>
            </a:pPr>
            <a:fld id="{6CE4FCA4-909A-47B9-8FA6-8E816C884FCD}" type="slidenum">
              <a:rPr lang="it-IT" smtClean="0">
                <a:ea typeface="MS PGothic" pitchFamily="34" charset="-128"/>
              </a:rPr>
              <a:pPr>
                <a:defRPr/>
              </a:pPr>
              <a:t>28</a:t>
            </a:fld>
            <a:endParaRPr lang="it-IT" smtClean="0">
              <a:ea typeface="MS PGothic"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Segnaposto immagine diapositiva 1"/>
          <p:cNvSpPr>
            <a:spLocks noGrp="1" noRot="1" noChangeAspect="1" noTextEdit="1"/>
          </p:cNvSpPr>
          <p:nvPr>
            <p:ph type="sldImg"/>
          </p:nvPr>
        </p:nvSpPr>
        <p:spPr>
          <a:ln/>
        </p:spPr>
      </p:sp>
      <p:sp>
        <p:nvSpPr>
          <p:cNvPr id="99330" name="Segnaposto note 2"/>
          <p:cNvSpPr>
            <a:spLocks noGrp="1"/>
          </p:cNvSpPr>
          <p:nvPr>
            <p:ph type="body" idx="1"/>
          </p:nvPr>
        </p:nvSpPr>
        <p:spPr>
          <a:noFill/>
          <a:ln/>
        </p:spPr>
        <p:txBody>
          <a:bodyPr/>
          <a:lstStyle/>
          <a:p>
            <a:endParaRPr lang="en-US" smtClean="0">
              <a:latin typeface="Arial" charset="0"/>
            </a:endParaRPr>
          </a:p>
        </p:txBody>
      </p:sp>
      <p:sp>
        <p:nvSpPr>
          <p:cNvPr id="99332" name="Segnaposto numero diapositiva 3"/>
          <p:cNvSpPr>
            <a:spLocks noGrp="1"/>
          </p:cNvSpPr>
          <p:nvPr>
            <p:ph type="sldNum" sz="quarter" idx="5"/>
          </p:nvPr>
        </p:nvSpPr>
        <p:spPr/>
        <p:txBody>
          <a:bodyPr/>
          <a:lstStyle/>
          <a:p>
            <a:pPr>
              <a:defRPr/>
            </a:pPr>
            <a:fld id="{CA99898B-1746-4AE9-8D30-4F518CBB67F9}" type="slidenum">
              <a:rPr lang="it-IT" smtClean="0">
                <a:ea typeface="MS PGothic" pitchFamily="34" charset="-128"/>
              </a:rPr>
              <a:pPr>
                <a:defRPr/>
              </a:pPr>
              <a:t>29</a:t>
            </a:fld>
            <a:endParaRPr lang="it-IT" smtClean="0">
              <a:ea typeface="MS PGothic"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egnaposto immagine diapositiva 1"/>
          <p:cNvSpPr>
            <a:spLocks noGrp="1" noRot="1" noChangeAspect="1"/>
          </p:cNvSpPr>
          <p:nvPr>
            <p:ph type="sldImg"/>
          </p:nvPr>
        </p:nvSpPr>
        <p:spPr>
          <a:ln/>
        </p:spPr>
      </p:sp>
      <p:sp>
        <p:nvSpPr>
          <p:cNvPr id="45058" name="Segnaposto note 2"/>
          <p:cNvSpPr>
            <a:spLocks noGrp="1"/>
          </p:cNvSpPr>
          <p:nvPr>
            <p:ph type="body" idx="1"/>
          </p:nvPr>
        </p:nvSpPr>
        <p:spPr>
          <a:noFill/>
          <a:ln/>
        </p:spPr>
        <p:txBody>
          <a:bodyPr/>
          <a:lstStyle/>
          <a:p>
            <a:r>
              <a:rPr lang="it-IT" smtClean="0">
                <a:latin typeface="Arial" charset="0"/>
              </a:rPr>
              <a:t>La revisione riguarda le seguenti voci di bilancio.</a:t>
            </a:r>
          </a:p>
        </p:txBody>
      </p:sp>
      <p:sp>
        <p:nvSpPr>
          <p:cNvPr id="4" name="Segnaposto numero diapositiva 3"/>
          <p:cNvSpPr>
            <a:spLocks noGrp="1"/>
          </p:cNvSpPr>
          <p:nvPr>
            <p:ph type="sldNum" sz="quarter" idx="5"/>
          </p:nvPr>
        </p:nvSpPr>
        <p:spPr/>
        <p:txBody>
          <a:bodyPr/>
          <a:lstStyle/>
          <a:p>
            <a:pPr>
              <a:defRPr/>
            </a:pPr>
            <a:fld id="{1FA1B1AD-E305-4ACA-97C3-BDA7338E0BC0}" type="slidenum">
              <a:rPr lang="it-IT" smtClean="0"/>
              <a:pPr>
                <a:defRPr/>
              </a:pPr>
              <a:t>3</a:t>
            </a:fld>
            <a:endParaRPr lang="it-IT"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Segnaposto immagine diapositiva 1"/>
          <p:cNvSpPr>
            <a:spLocks noGrp="1" noRot="1" noChangeAspect="1" noTextEdit="1"/>
          </p:cNvSpPr>
          <p:nvPr>
            <p:ph type="sldImg"/>
          </p:nvPr>
        </p:nvSpPr>
        <p:spPr>
          <a:ln/>
        </p:spPr>
      </p:sp>
      <p:sp>
        <p:nvSpPr>
          <p:cNvPr id="101378"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9BD611AE-327F-4206-B698-78B59FC5B4B7}" type="slidenum">
              <a:rPr lang="it-IT" smtClean="0"/>
              <a:pPr>
                <a:defRPr/>
              </a:pPr>
              <a:t>30</a:t>
            </a:fld>
            <a:endParaRPr lang="it-IT"/>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egnaposto immagine diapositiva 1"/>
          <p:cNvSpPr>
            <a:spLocks noGrp="1" noRot="1" noChangeAspect="1"/>
          </p:cNvSpPr>
          <p:nvPr>
            <p:ph type="sldImg"/>
          </p:nvPr>
        </p:nvSpPr>
        <p:spPr>
          <a:ln/>
        </p:spPr>
      </p:sp>
      <p:sp>
        <p:nvSpPr>
          <p:cNvPr id="103426" name="Segnaposto note 2"/>
          <p:cNvSpPr>
            <a:spLocks noGrp="1"/>
          </p:cNvSpPr>
          <p:nvPr>
            <p:ph type="body" idx="1"/>
          </p:nvPr>
        </p:nvSpPr>
        <p:spPr>
          <a:noFill/>
          <a:ln/>
        </p:spPr>
        <p:txBody>
          <a:bodyPr/>
          <a:lstStyle/>
          <a:p>
            <a:r>
              <a:rPr lang="it-IT" smtClean="0">
                <a:latin typeface="Arial" charset="0"/>
              </a:rPr>
              <a:t>Passività che danno luogo ad accantonamenti a fondi per rischi ed oneri</a:t>
            </a:r>
          </a:p>
          <a:p>
            <a:endParaRPr lang="it-IT" smtClean="0">
              <a:latin typeface="Arial" charset="0"/>
            </a:endParaRPr>
          </a:p>
        </p:txBody>
      </p:sp>
      <p:sp>
        <p:nvSpPr>
          <p:cNvPr id="4" name="Segnaposto numero diapositiva 3"/>
          <p:cNvSpPr>
            <a:spLocks noGrp="1"/>
          </p:cNvSpPr>
          <p:nvPr>
            <p:ph type="sldNum" sz="quarter" idx="5"/>
          </p:nvPr>
        </p:nvSpPr>
        <p:spPr/>
        <p:txBody>
          <a:bodyPr/>
          <a:lstStyle/>
          <a:p>
            <a:pPr>
              <a:defRPr/>
            </a:pPr>
            <a:fld id="{393534D0-EF26-4B0A-BF7A-AFB162501B57}" type="slidenum">
              <a:rPr lang="it-IT" smtClean="0"/>
              <a:pPr>
                <a:defRPr/>
              </a:pPr>
              <a:t>31</a:t>
            </a:fld>
            <a:endParaRPr lang="it-IT"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Segnaposto immagine diapositiva 1"/>
          <p:cNvSpPr>
            <a:spLocks noGrp="1" noRot="1" noChangeAspect="1" noTextEdit="1"/>
          </p:cNvSpPr>
          <p:nvPr>
            <p:ph type="sldImg"/>
          </p:nvPr>
        </p:nvSpPr>
        <p:spPr>
          <a:ln/>
        </p:spPr>
      </p:sp>
      <p:sp>
        <p:nvSpPr>
          <p:cNvPr id="105474"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7E7B45DD-8965-481F-A13D-6F8338B79F24}" type="slidenum">
              <a:rPr lang="it-IT" smtClean="0"/>
              <a:pPr>
                <a:defRPr/>
              </a:pPr>
              <a:t>32</a:t>
            </a:fld>
            <a:endParaRPr lang="it-IT"/>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Segnaposto immagine diapositiva 1"/>
          <p:cNvSpPr>
            <a:spLocks noGrp="1" noRot="1" noChangeAspect="1" noTextEdit="1"/>
          </p:cNvSpPr>
          <p:nvPr>
            <p:ph type="sldImg"/>
          </p:nvPr>
        </p:nvSpPr>
        <p:spPr>
          <a:ln/>
        </p:spPr>
      </p:sp>
      <p:sp>
        <p:nvSpPr>
          <p:cNvPr id="107522"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4939D50B-B3E1-4BC4-8F9A-6BDC9D3A88F7}" type="slidenum">
              <a:rPr lang="it-IT" smtClean="0"/>
              <a:pPr>
                <a:defRPr/>
              </a:pPr>
              <a:t>33</a:t>
            </a:fld>
            <a:endParaRPr lang="it-IT"/>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Segnaposto immagine diapositiva 1"/>
          <p:cNvSpPr>
            <a:spLocks noGrp="1" noRot="1" noChangeAspect="1"/>
          </p:cNvSpPr>
          <p:nvPr>
            <p:ph type="sldImg"/>
          </p:nvPr>
        </p:nvSpPr>
        <p:spPr>
          <a:ln/>
        </p:spPr>
      </p:sp>
      <p:sp>
        <p:nvSpPr>
          <p:cNvPr id="109570"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24D8028C-E571-47E6-B768-8319F0E5109E}" type="slidenum">
              <a:rPr lang="it-IT" smtClean="0"/>
              <a:pPr>
                <a:defRPr/>
              </a:pPr>
              <a:t>34</a:t>
            </a:fld>
            <a:endParaRPr lang="it-IT"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Segnaposto immagine diapositiva 1"/>
          <p:cNvSpPr>
            <a:spLocks noGrp="1" noRot="1" noChangeAspect="1"/>
          </p:cNvSpPr>
          <p:nvPr>
            <p:ph type="sldImg"/>
          </p:nvPr>
        </p:nvSpPr>
        <p:spPr>
          <a:ln/>
        </p:spPr>
      </p:sp>
      <p:sp>
        <p:nvSpPr>
          <p:cNvPr id="111618"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FCD25254-0227-4A14-995A-A1E6C76427B3}" type="slidenum">
              <a:rPr lang="it-IT" smtClean="0"/>
              <a:pPr>
                <a:defRPr/>
              </a:pPr>
              <a:t>35</a:t>
            </a:fld>
            <a:endParaRPr lang="it-IT"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Segnaposto immagine diapositiva 1"/>
          <p:cNvSpPr>
            <a:spLocks noGrp="1" noRot="1" noChangeAspect="1"/>
          </p:cNvSpPr>
          <p:nvPr>
            <p:ph type="sldImg"/>
          </p:nvPr>
        </p:nvSpPr>
        <p:spPr>
          <a:ln/>
        </p:spPr>
      </p:sp>
      <p:sp>
        <p:nvSpPr>
          <p:cNvPr id="113666"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8A9C7830-672D-470E-9F6B-D925EF8D677E}" type="slidenum">
              <a:rPr lang="it-IT" smtClean="0"/>
              <a:pPr>
                <a:defRPr/>
              </a:pPr>
              <a:t>36</a:t>
            </a:fld>
            <a:endParaRPr lang="it-IT"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Segnaposto immagine diapositiva 1"/>
          <p:cNvSpPr>
            <a:spLocks noGrp="1" noRot="1" noChangeAspect="1"/>
          </p:cNvSpPr>
          <p:nvPr>
            <p:ph type="sldImg"/>
          </p:nvPr>
        </p:nvSpPr>
        <p:spPr>
          <a:ln/>
        </p:spPr>
      </p:sp>
      <p:sp>
        <p:nvSpPr>
          <p:cNvPr id="115714"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D4178E43-96E4-4A66-96AA-5847E0A68904}" type="slidenum">
              <a:rPr lang="it-IT" smtClean="0"/>
              <a:pPr>
                <a:defRPr/>
              </a:pPr>
              <a:t>37</a:t>
            </a:fld>
            <a:endParaRPr lang="it-IT"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Segnaposto immagine diapositiva 1"/>
          <p:cNvSpPr>
            <a:spLocks noGrp="1" noRot="1" noChangeAspect="1"/>
          </p:cNvSpPr>
          <p:nvPr>
            <p:ph type="sldImg"/>
          </p:nvPr>
        </p:nvSpPr>
        <p:spPr>
          <a:ln/>
        </p:spPr>
      </p:sp>
      <p:sp>
        <p:nvSpPr>
          <p:cNvPr id="117762"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B78FF9B1-CE36-473D-B7FC-011782B99162}" type="slidenum">
              <a:rPr lang="it-IT" smtClean="0"/>
              <a:pPr>
                <a:defRPr/>
              </a:pPr>
              <a:t>38</a:t>
            </a:fld>
            <a:endParaRPr lang="it-IT"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Segnaposto immagine diapositiva 1"/>
          <p:cNvSpPr>
            <a:spLocks noGrp="1" noRot="1" noChangeAspect="1"/>
          </p:cNvSpPr>
          <p:nvPr>
            <p:ph type="sldImg"/>
          </p:nvPr>
        </p:nvSpPr>
        <p:spPr>
          <a:ln/>
        </p:spPr>
      </p:sp>
      <p:sp>
        <p:nvSpPr>
          <p:cNvPr id="119810"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txBox="1">
            <a:spLocks noGrp="1"/>
          </p:cNvSpPr>
          <p:nvPr/>
        </p:nvSpPr>
        <p:spPr bwMode="auto">
          <a:xfrm>
            <a:off x="4287838" y="10166350"/>
            <a:ext cx="3281362" cy="534988"/>
          </a:xfrm>
          <a:prstGeom prst="rect">
            <a:avLst/>
          </a:prstGeom>
          <a:noFill/>
          <a:ln>
            <a:miter lim="800000"/>
            <a:headEnd/>
            <a:tailEnd/>
          </a:ln>
        </p:spPr>
        <p:txBody>
          <a:bodyPr lIns="104406" tIns="52203" rIns="104406" bIns="52203" anchor="b"/>
          <a:lstStyle/>
          <a:p>
            <a:pPr algn="r" defTabSz="1044575">
              <a:defRPr/>
            </a:pPr>
            <a:fld id="{A7BF3267-7A02-47A0-A77B-21EA01F4B1C4}" type="slidenum">
              <a:rPr lang="it-IT">
                <a:latin typeface="Arial" pitchFamily="34" charset="0"/>
                <a:ea typeface="+mn-ea"/>
                <a:cs typeface="+mn-cs"/>
              </a:rPr>
              <a:pPr algn="r" defTabSz="1044575">
                <a:defRPr/>
              </a:pPr>
              <a:t>39</a:t>
            </a:fld>
            <a:endParaRPr lang="it-IT" dirty="0">
              <a:latin typeface="Arial" pitchFamily="34" charset="0"/>
              <a:ea typeface="+mn-ea"/>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egnaposto immagine diapositiva 1"/>
          <p:cNvSpPr>
            <a:spLocks noGrp="1" noRot="1" noChangeAspect="1"/>
          </p:cNvSpPr>
          <p:nvPr>
            <p:ph type="sldImg"/>
          </p:nvPr>
        </p:nvSpPr>
        <p:spPr>
          <a:ln/>
        </p:spPr>
      </p:sp>
      <p:sp>
        <p:nvSpPr>
          <p:cNvPr id="47106"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B81542BD-7B76-405D-90B8-9F8FE8DD1EEE}" type="slidenum">
              <a:rPr lang="it-IT" smtClean="0"/>
              <a:pPr>
                <a:defRPr/>
              </a:pPr>
              <a:t>4</a:t>
            </a:fld>
            <a:endParaRPr lang="it-IT"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Segnaposto immagine diapositiva 1"/>
          <p:cNvSpPr>
            <a:spLocks noGrp="1" noRot="1" noChangeAspect="1"/>
          </p:cNvSpPr>
          <p:nvPr>
            <p:ph type="sldImg"/>
          </p:nvPr>
        </p:nvSpPr>
        <p:spPr>
          <a:ln/>
        </p:spPr>
      </p:sp>
      <p:sp>
        <p:nvSpPr>
          <p:cNvPr id="121858"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txBox="1">
            <a:spLocks noGrp="1"/>
          </p:cNvSpPr>
          <p:nvPr/>
        </p:nvSpPr>
        <p:spPr bwMode="auto">
          <a:xfrm>
            <a:off x="4287838" y="10166350"/>
            <a:ext cx="3281362" cy="534988"/>
          </a:xfrm>
          <a:prstGeom prst="rect">
            <a:avLst/>
          </a:prstGeom>
          <a:noFill/>
          <a:ln>
            <a:miter lim="800000"/>
            <a:headEnd/>
            <a:tailEnd/>
          </a:ln>
        </p:spPr>
        <p:txBody>
          <a:bodyPr lIns="104406" tIns="52203" rIns="104406" bIns="52203" anchor="b"/>
          <a:lstStyle/>
          <a:p>
            <a:pPr algn="r" defTabSz="1044575">
              <a:defRPr/>
            </a:pPr>
            <a:fld id="{33788464-385D-460E-8657-09494694938B}" type="slidenum">
              <a:rPr lang="it-IT">
                <a:latin typeface="Arial" pitchFamily="34" charset="0"/>
                <a:ea typeface="+mn-ea"/>
                <a:cs typeface="+mn-cs"/>
              </a:rPr>
              <a:pPr algn="r" defTabSz="1044575">
                <a:defRPr/>
              </a:pPr>
              <a:t>40</a:t>
            </a:fld>
            <a:endParaRPr lang="it-IT" dirty="0">
              <a:latin typeface="Arial" pitchFamily="34" charset="0"/>
              <a:ea typeface="+mn-ea"/>
              <a:cs typeface="+mn-cs"/>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Segnaposto immagine diapositiva 1"/>
          <p:cNvSpPr>
            <a:spLocks noGrp="1" noRot="1" noChangeAspect="1"/>
          </p:cNvSpPr>
          <p:nvPr>
            <p:ph type="sldImg"/>
          </p:nvPr>
        </p:nvSpPr>
        <p:spPr>
          <a:ln/>
        </p:spPr>
      </p:sp>
      <p:sp>
        <p:nvSpPr>
          <p:cNvPr id="123906"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F44F942B-2DF2-4E06-999E-7EDD69768D51}" type="slidenum">
              <a:rPr lang="it-IT" smtClean="0"/>
              <a:pPr>
                <a:defRPr/>
              </a:pPr>
              <a:t>41</a:t>
            </a:fld>
            <a:endParaRPr lang="it-IT"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Segnaposto immagine diapositiva 1"/>
          <p:cNvSpPr>
            <a:spLocks noGrp="1" noRot="1" noChangeAspect="1"/>
          </p:cNvSpPr>
          <p:nvPr>
            <p:ph type="sldImg"/>
          </p:nvPr>
        </p:nvSpPr>
        <p:spPr>
          <a:ln/>
        </p:spPr>
      </p:sp>
      <p:sp>
        <p:nvSpPr>
          <p:cNvPr id="125954"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txBox="1">
            <a:spLocks noGrp="1"/>
          </p:cNvSpPr>
          <p:nvPr/>
        </p:nvSpPr>
        <p:spPr bwMode="auto">
          <a:xfrm>
            <a:off x="4287838" y="10166350"/>
            <a:ext cx="3281362" cy="534988"/>
          </a:xfrm>
          <a:prstGeom prst="rect">
            <a:avLst/>
          </a:prstGeom>
          <a:noFill/>
          <a:ln>
            <a:miter lim="800000"/>
            <a:headEnd/>
            <a:tailEnd/>
          </a:ln>
        </p:spPr>
        <p:txBody>
          <a:bodyPr lIns="104406" tIns="52203" rIns="104406" bIns="52203" anchor="b"/>
          <a:lstStyle/>
          <a:p>
            <a:pPr algn="r" defTabSz="1044575">
              <a:defRPr/>
            </a:pPr>
            <a:fld id="{A87D8D0C-4D1E-4D60-924B-1790B9CAB296}" type="slidenum">
              <a:rPr lang="it-IT">
                <a:latin typeface="Arial" pitchFamily="34" charset="0"/>
                <a:ea typeface="+mn-ea"/>
                <a:cs typeface="+mn-cs"/>
              </a:rPr>
              <a:pPr algn="r" defTabSz="1044575">
                <a:defRPr/>
              </a:pPr>
              <a:t>42</a:t>
            </a:fld>
            <a:endParaRPr lang="it-IT" dirty="0">
              <a:latin typeface="Arial" pitchFamily="34" charset="0"/>
              <a:ea typeface="+mn-ea"/>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egnaposto immagine diapositiva 1"/>
          <p:cNvSpPr>
            <a:spLocks noGrp="1" noRot="1" noChangeAspect="1"/>
          </p:cNvSpPr>
          <p:nvPr>
            <p:ph type="sldImg"/>
          </p:nvPr>
        </p:nvSpPr>
        <p:spPr>
          <a:ln/>
        </p:spPr>
      </p:sp>
      <p:sp>
        <p:nvSpPr>
          <p:cNvPr id="49154"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A955F5F8-547C-4779-9009-F6F73E25375D}" type="slidenum">
              <a:rPr lang="it-IT" smtClean="0"/>
              <a:pPr>
                <a:defRPr/>
              </a:pPr>
              <a:t>5</a:t>
            </a:fld>
            <a:endParaRPr lang="it-IT"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egnaposto immagine diapositiva 1"/>
          <p:cNvSpPr>
            <a:spLocks noGrp="1" noRot="1" noChangeAspect="1"/>
          </p:cNvSpPr>
          <p:nvPr>
            <p:ph type="sldImg"/>
          </p:nvPr>
        </p:nvSpPr>
        <p:spPr>
          <a:ln/>
        </p:spPr>
      </p:sp>
      <p:sp>
        <p:nvSpPr>
          <p:cNvPr id="51202"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43EA86CE-7BB5-4F8D-89E1-E8D49F0EEB08}" type="slidenum">
              <a:rPr lang="it-IT" smtClean="0"/>
              <a:pPr>
                <a:defRPr/>
              </a:pPr>
              <a:t>6</a:t>
            </a:fld>
            <a:endParaRPr lang="it-IT"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egnaposto immagine diapositiva 1"/>
          <p:cNvSpPr>
            <a:spLocks noGrp="1" noRot="1" noChangeAspect="1"/>
          </p:cNvSpPr>
          <p:nvPr>
            <p:ph type="sldImg"/>
          </p:nvPr>
        </p:nvSpPr>
        <p:spPr>
          <a:ln/>
        </p:spPr>
      </p:sp>
      <p:sp>
        <p:nvSpPr>
          <p:cNvPr id="53250"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5B69FBB2-2728-46BF-BF0C-2C121ADE7B92}" type="slidenum">
              <a:rPr lang="it-IT" smtClean="0"/>
              <a:pPr>
                <a:defRPr/>
              </a:pPr>
              <a:t>7</a:t>
            </a:fld>
            <a:endParaRPr lang="it-IT"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egnaposto immagine diapositiva 1"/>
          <p:cNvSpPr>
            <a:spLocks noGrp="1" noRot="1" noChangeAspect="1"/>
          </p:cNvSpPr>
          <p:nvPr>
            <p:ph type="sldImg"/>
          </p:nvPr>
        </p:nvSpPr>
        <p:spPr>
          <a:ln/>
        </p:spPr>
      </p:sp>
      <p:sp>
        <p:nvSpPr>
          <p:cNvPr id="55298" name="Segnaposto note 2"/>
          <p:cNvSpPr>
            <a:spLocks noGrp="1"/>
          </p:cNvSpPr>
          <p:nvPr>
            <p:ph type="body" idx="1"/>
          </p:nvPr>
        </p:nvSpPr>
        <p:spPr>
          <a:noFill/>
          <a:ln/>
        </p:spPr>
        <p:txBody>
          <a:bodyPr/>
          <a:lstStyle/>
          <a:p>
            <a:endParaRPr lang="en-US" smtClean="0">
              <a:latin typeface="Arial" charset="0"/>
            </a:endParaRPr>
          </a:p>
        </p:txBody>
      </p:sp>
      <p:sp>
        <p:nvSpPr>
          <p:cNvPr id="4" name="Segnaposto numero diapositiva 3"/>
          <p:cNvSpPr>
            <a:spLocks noGrp="1"/>
          </p:cNvSpPr>
          <p:nvPr>
            <p:ph type="sldNum" sz="quarter" idx="5"/>
          </p:nvPr>
        </p:nvSpPr>
        <p:spPr/>
        <p:txBody>
          <a:bodyPr/>
          <a:lstStyle/>
          <a:p>
            <a:pPr>
              <a:defRPr/>
            </a:pPr>
            <a:fld id="{3DCE013F-62D3-44D2-B650-CE3EBD540638}" type="slidenum">
              <a:rPr lang="it-IT" smtClean="0"/>
              <a:pPr>
                <a:defRPr/>
              </a:pPr>
              <a:t>8</a:t>
            </a:fld>
            <a:endParaRPr lang="it-IT"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egnaposto immagine diapositiva 1"/>
          <p:cNvSpPr>
            <a:spLocks noGrp="1" noRot="1" noChangeAspect="1"/>
          </p:cNvSpPr>
          <p:nvPr>
            <p:ph type="sldImg"/>
          </p:nvPr>
        </p:nvSpPr>
        <p:spPr>
          <a:ln/>
        </p:spPr>
      </p:sp>
      <p:sp>
        <p:nvSpPr>
          <p:cNvPr id="57346" name="Segnaposto note 2"/>
          <p:cNvSpPr>
            <a:spLocks noGrp="1"/>
          </p:cNvSpPr>
          <p:nvPr>
            <p:ph type="body" idx="1"/>
          </p:nvPr>
        </p:nvSpPr>
        <p:spPr>
          <a:noFill/>
          <a:ln/>
        </p:spPr>
        <p:txBody>
          <a:bodyPr/>
          <a:lstStyle/>
          <a:p>
            <a:r>
              <a:rPr lang="it-IT" smtClean="0">
                <a:latin typeface="Arial" charset="0"/>
              </a:rPr>
              <a:t>Generalmente si redige una carta di lavoro con i saldi iniziali delle varie voci e le variazioni intervenute nel periodo.</a:t>
            </a:r>
          </a:p>
        </p:txBody>
      </p:sp>
      <p:sp>
        <p:nvSpPr>
          <p:cNvPr id="4" name="Segnaposto numero diapositiva 3"/>
          <p:cNvSpPr>
            <a:spLocks noGrp="1"/>
          </p:cNvSpPr>
          <p:nvPr>
            <p:ph type="sldNum" sz="quarter" idx="5"/>
          </p:nvPr>
        </p:nvSpPr>
        <p:spPr/>
        <p:txBody>
          <a:bodyPr/>
          <a:lstStyle/>
          <a:p>
            <a:pPr>
              <a:defRPr/>
            </a:pPr>
            <a:fld id="{CF1B7FF9-87C5-4622-AA64-DB0D503D72F3}" type="slidenum">
              <a:rPr lang="it-IT" smtClean="0"/>
              <a:pPr>
                <a:defRPr/>
              </a:pPr>
              <a:t>9</a:t>
            </a:fld>
            <a:endParaRPr lang="it-IT"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D7A92202-5A9A-4AAB-8E40-6A80BCB55FAE}" type="slidenum">
              <a:rPr lang="it-IT"/>
              <a:pPr>
                <a:defRPr/>
              </a:pPr>
              <a:t>‹#›</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4D5E993-7C55-497A-943F-96632BAFC608}" type="slidenum">
              <a:rPr lang="it-IT"/>
              <a:pPr>
                <a:defRPr/>
              </a:pPr>
              <a:t>‹#›</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F3467C1-BF61-4B77-97FC-802CD652D73A}" type="slidenum">
              <a:rPr lang="it-IT"/>
              <a:pPr>
                <a:defRPr/>
              </a:pPr>
              <a:t>‹#›</a:t>
            </a:fld>
            <a:endParaRPr lang="it-IT"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D223D073-67C6-4F84-A534-8DE96A151EA2}" type="slidenum">
              <a:rPr lang="it-IT"/>
              <a:pPr>
                <a:defRPr/>
              </a:pPr>
              <a:t>‹#›</a:t>
            </a:fld>
            <a:endParaRPr lang="it-IT"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F25EE6C-A004-4675-8436-8B40FCEB37D1}" type="slidenum">
              <a:rPr lang="it-IT"/>
              <a:pPr>
                <a:defRPr/>
              </a:pPr>
              <a:t>‹#›</a:t>
            </a:fld>
            <a:endParaRPr lang="it-IT"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9A0A55FF-ED1A-44B1-BBE4-C01F9D7AFFE4}" type="slidenum">
              <a:rPr lang="it-IT"/>
              <a:pPr>
                <a:defRPr/>
              </a:pPr>
              <a:t>‹#›</a:t>
            </a:fld>
            <a:endParaRPr lang="it-IT"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323F6FC2-9AC3-4296-9220-A027725FF7D3}" type="slidenum">
              <a:rPr lang="it-IT"/>
              <a:pPr>
                <a:defRPr/>
              </a:pPr>
              <a:t>‹#›</a:t>
            </a:fld>
            <a:endParaRPr lang="it-IT"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DDA3B5F8-44C8-4C2B-BDC4-9D868532C0EF}" type="slidenum">
              <a:rPr lang="it-IT"/>
              <a:pPr>
                <a:defRPr/>
              </a:pPr>
              <a:t>‹#›</a:t>
            </a:fld>
            <a:endParaRPr lang="it-IT"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3"/>
          <p:cNvSpPr>
            <a:spLocks noGrp="1"/>
          </p:cNvSpPr>
          <p:nvPr>
            <p:ph type="dt" sz="half" idx="10"/>
          </p:nvPr>
        </p:nvSpPr>
        <p:spPr/>
        <p:txBody>
          <a:bodyPr/>
          <a:lstStyle>
            <a:lvl1pPr>
              <a:defRPr/>
            </a:lvl1pPr>
          </a:lstStyle>
          <a:p>
            <a:pPr>
              <a:defRPr/>
            </a:pPr>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5DEB3FB2-0B7E-45FB-8BAF-0A8CCC436680}" type="slidenum">
              <a:rPr lang="it-IT"/>
              <a:pPr>
                <a:defRPr/>
              </a:pPr>
              <a:t>‹#›</a:t>
            </a:fld>
            <a:endParaRPr lang="it-IT"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A7406889-E065-4BA5-9F17-E69D3874DDCE}" type="slidenum">
              <a:rPr lang="it-IT"/>
              <a:pPr>
                <a:defRPr/>
              </a:pPr>
              <a:t>‹#›</a:t>
            </a:fld>
            <a:endParaRPr lang="it-IT"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D8C25130-8B68-4B5B-B7FD-4DBF067B6FCA}" type="slidenum">
              <a:rPr lang="it-IT"/>
              <a:pPr>
                <a:defRPr/>
              </a:pPr>
              <a:t>‹#›</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F1BA64C-30D7-4745-A9AB-6F50793D1D7C}" type="slidenum">
              <a:rPr lang="it-IT"/>
              <a:pPr>
                <a:defRPr/>
              </a:pPr>
              <a:t>‹#›</a:t>
            </a:fld>
            <a:endParaRPr lang="it-IT"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smtClean="0"/>
              <a:t>Trascinare l'immagine su un segnaposto o fare clic sull'icona per aggiungerla</a:t>
            </a:r>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2CE0AD44-3C80-4758-9C84-8BD0DA6340F5}" type="slidenum">
              <a:rPr lang="it-IT"/>
              <a:pPr>
                <a:defRPr/>
              </a:pPr>
              <a:t>‹#›</a:t>
            </a:fld>
            <a:endParaRPr lang="it-IT"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393B771D-4302-4A57-9725-7645E4130EBC}" type="slidenum">
              <a:rPr lang="it-IT"/>
              <a:pPr>
                <a:defRPr/>
              </a:pPr>
              <a:t>‹#›</a:t>
            </a:fld>
            <a:endParaRPr lang="it-IT"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5790F55-FEE5-42F7-BFD9-4E4967F9D152}" type="slidenum">
              <a:rPr lang="it-IT"/>
              <a:pPr>
                <a:defRPr/>
              </a:pPr>
              <a:t>‹#›</a:t>
            </a:fld>
            <a:endParaRPr lang="it-IT"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55D0CB22-7DA4-4A3F-9B8B-5A2A5269FF0B}" type="slidenum">
              <a:rPr lang="it-IT"/>
              <a:pPr>
                <a:defRPr/>
              </a:pPr>
              <a:t>‹#›</a:t>
            </a:fld>
            <a:endParaRPr lang="it-IT"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63800CD-96AC-41F3-810C-52EC3C6A7BE9}" type="slidenum">
              <a:rPr lang="it-IT"/>
              <a:pPr>
                <a:defRPr/>
              </a:pPr>
              <a:t>‹#›</a:t>
            </a:fld>
            <a:endParaRPr lang="it-IT"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43E241E-8AE7-40A6-A40E-BA723F9FDE50}" type="slidenum">
              <a:rPr lang="it-IT"/>
              <a:pPr>
                <a:defRPr/>
              </a:pPr>
              <a:t>‹#›</a:t>
            </a:fld>
            <a:endParaRPr lang="it-IT"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9BF1F169-BD5E-4146-983C-3FC146202A68}" type="slidenum">
              <a:rPr lang="it-IT"/>
              <a:pPr>
                <a:defRPr/>
              </a:pPr>
              <a:t>‹#›</a:t>
            </a:fld>
            <a:endParaRPr lang="it-IT"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458F4719-DCA3-4EDB-BA03-0BC40E43C8CC}" type="slidenum">
              <a:rPr lang="it-IT"/>
              <a:pPr>
                <a:defRPr/>
              </a:pPr>
              <a:t>‹#›</a:t>
            </a:fld>
            <a:endParaRPr lang="it-IT"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Fare clic per modificare lo stile del titolo</a:t>
            </a:r>
            <a:endParaRPr lang="it-IT" dirty="0"/>
          </a:p>
        </p:txBody>
      </p:sp>
      <p:sp>
        <p:nvSpPr>
          <p:cNvPr id="3" name="Segnaposto data 3"/>
          <p:cNvSpPr>
            <a:spLocks noGrp="1"/>
          </p:cNvSpPr>
          <p:nvPr>
            <p:ph type="dt" sz="half" idx="10"/>
          </p:nvPr>
        </p:nvSpPr>
        <p:spPr/>
        <p:txBody>
          <a:bodyPr/>
          <a:lstStyle>
            <a:lvl1pPr>
              <a:defRPr/>
            </a:lvl1pPr>
          </a:lstStyle>
          <a:p>
            <a:pPr>
              <a:defRPr/>
            </a:pPr>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87B96FBA-5FC8-4992-B779-FE16C1764746}" type="slidenum">
              <a:rPr lang="it-IT"/>
              <a:pPr>
                <a:defRPr/>
              </a:pPr>
              <a:t>‹#›</a:t>
            </a:fld>
            <a:endParaRPr lang="it-IT"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6E257270-6CB3-4854-8CC2-84BC6D6543D6}" type="slidenum">
              <a:rPr lang="it-IT"/>
              <a:pPr>
                <a:defRPr/>
              </a:pPr>
              <a:t>‹#›</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95CA7C86-AB49-4819-BC34-502BD90E71C0}" type="slidenum">
              <a:rPr lang="it-IT"/>
              <a:pPr>
                <a:defRPr/>
              </a:pPr>
              <a:t>‹#›</a:t>
            </a:fld>
            <a:endParaRPr lang="it-IT"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7BDA4E48-AED0-427D-9BBD-7AECE5FACD14}" type="slidenum">
              <a:rPr lang="it-IT"/>
              <a:pPr>
                <a:defRPr/>
              </a:pPr>
              <a:t>‹#›</a:t>
            </a:fld>
            <a:endParaRPr lang="it-IT"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A1D972F1-CFB3-4D94-9142-3B1D77938051}" type="slidenum">
              <a:rPr lang="it-IT"/>
              <a:pPr>
                <a:defRPr/>
              </a:pPr>
              <a:t>‹#›</a:t>
            </a:fld>
            <a:endParaRPr lang="it-IT"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CEE714A5-6F0E-41DD-A2EC-DC5E8FCAACF8}" type="slidenum">
              <a:rPr lang="it-IT"/>
              <a:pPr>
                <a:defRPr/>
              </a:pPr>
              <a:t>‹#›</a:t>
            </a:fld>
            <a:endParaRPr lang="it-IT"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C76A4006-69A1-4A63-A0E4-E3425735EE5C}" type="slidenum">
              <a:rPr lang="it-IT"/>
              <a:pPr>
                <a:defRPr/>
              </a:pPr>
              <a:t>‹#›</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C26AA5D7-DE49-46F9-8753-429F55EF18CA}" type="slidenum">
              <a:rPr lang="it-IT"/>
              <a:pPr>
                <a:defRPr/>
              </a:pPr>
              <a:t>‹#›</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D3AD6626-ABAB-4BA2-862C-955754B6D65A}" type="slidenum">
              <a:rPr lang="it-IT"/>
              <a:pPr>
                <a:defRPr/>
              </a:pPr>
              <a:t>‹#›</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3"/>
          <p:cNvSpPr>
            <a:spLocks noGrp="1"/>
          </p:cNvSpPr>
          <p:nvPr>
            <p:ph type="dt" sz="half" idx="10"/>
          </p:nvPr>
        </p:nvSpPr>
        <p:spPr/>
        <p:txBody>
          <a:bodyPr/>
          <a:lstStyle>
            <a:lvl1pPr>
              <a:defRPr/>
            </a:lvl1pPr>
          </a:lstStyle>
          <a:p>
            <a:pPr>
              <a:defRPr/>
            </a:pPr>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3661229E-3D02-4F98-875E-F495BC8651C1}" type="slidenum">
              <a:rPr lang="it-IT"/>
              <a:pPr>
                <a:defRPr/>
              </a:pPr>
              <a:t>‹#›</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8DEDC512-4B3C-4BA3-912E-F2772DB69158}" type="slidenum">
              <a:rPr lang="it-IT"/>
              <a:pPr>
                <a:defRPr/>
              </a:pPr>
              <a:t>‹#›</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B26AF0CE-F635-476B-A6B4-1266A1D147AE}" type="slidenum">
              <a:rPr lang="it-IT"/>
              <a:pPr>
                <a:defRPr/>
              </a:pPr>
              <a:t>‹#›</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smtClean="0"/>
              <a:t>Trascinare l'immagine su un segnaposto o fare clic sull'icona per aggiungerla</a:t>
            </a:r>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348F9DAE-F746-47CF-8AC6-91E70E8F42CE}" type="slidenum">
              <a:rPr lang="it-IT"/>
              <a:pPr>
                <a:defRPr/>
              </a:pPr>
              <a:t>‹#›</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stile</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spcBef>
                <a:spcPct val="0"/>
              </a:spcBef>
              <a:buFontTx/>
              <a:buNone/>
              <a:defRPr sz="1200">
                <a:solidFill>
                  <a:srgbClr val="898989"/>
                </a:solidFill>
                <a:latin typeface="Calibri" charset="0"/>
                <a:ea typeface="+mn-ea"/>
                <a:cs typeface="Arial" pitchFamily="34" charset="0"/>
              </a:defRPr>
            </a:lvl1pPr>
          </a:lstStyle>
          <a:p>
            <a:pPr>
              <a:defRPr/>
            </a:pPr>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spcBef>
                <a:spcPct val="0"/>
              </a:spcBef>
              <a:buFontTx/>
              <a:buNone/>
              <a:defRPr sz="1200">
                <a:solidFill>
                  <a:srgbClr val="898989"/>
                </a:solidFill>
                <a:latin typeface="Calibri" charset="0"/>
                <a:ea typeface="+mn-ea"/>
                <a:cs typeface="Arial" pitchFamily="34" charset="0"/>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spcBef>
                <a:spcPct val="0"/>
              </a:spcBef>
              <a:buFontTx/>
              <a:buNone/>
              <a:defRPr sz="1200">
                <a:solidFill>
                  <a:srgbClr val="898989"/>
                </a:solidFill>
                <a:latin typeface="Calibri" charset="0"/>
                <a:ea typeface="+mn-ea"/>
                <a:cs typeface="Arial" pitchFamily="34" charset="0"/>
              </a:defRPr>
            </a:lvl1pPr>
          </a:lstStyle>
          <a:p>
            <a:pPr>
              <a:defRPr/>
            </a:pPr>
            <a:fld id="{0AD32287-6D9C-4207-8D68-E351A4AABC70}" type="slidenum">
              <a:rPr lang="it-IT"/>
              <a:pPr>
                <a:defRPr/>
              </a:pPr>
              <a:t>‹#›</a:t>
            </a:fld>
            <a:endParaRPr lang="it-IT" dirty="0"/>
          </a:p>
        </p:txBody>
      </p:sp>
    </p:spTree>
  </p:cSld>
  <p:clrMap bg1="lt1" tx1="dk1" bg2="lt2" tx2="dk2" accent1="accent1" accent2="accent2" accent3="accent3" accent4="accent4" accent5="accent5" accent6="accent6" hlink="hlink" folHlink="folHlink"/>
  <p:sldLayoutIdLst>
    <p:sldLayoutId id="2147483744" r:id="rId1"/>
    <p:sldLayoutId id="2147483743" r:id="rId2"/>
    <p:sldLayoutId id="2147483742" r:id="rId3"/>
    <p:sldLayoutId id="2147483741" r:id="rId4"/>
    <p:sldLayoutId id="2147483740" r:id="rId5"/>
    <p:sldLayoutId id="2147483739" r:id="rId6"/>
    <p:sldLayoutId id="2147483738" r:id="rId7"/>
    <p:sldLayoutId id="2147483737" r:id="rId8"/>
    <p:sldLayoutId id="2147483736" r:id="rId9"/>
    <p:sldLayoutId id="2147483735" r:id="rId10"/>
    <p:sldLayoutId id="2147483734"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a:defRPr>
      </a:lvl1pPr>
      <a:lvl2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a:defRPr>
      </a:lvl2pPr>
      <a:lvl3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a:defRPr>
      </a:lvl3pPr>
      <a:lvl4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a:defRPr>
      </a:lvl4pPr>
      <a:lvl5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S PGothic"/>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S PGothic"/>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314"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stile</a:t>
            </a:r>
          </a:p>
        </p:txBody>
      </p:sp>
      <p:sp>
        <p:nvSpPr>
          <p:cNvPr id="13315"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spcBef>
                <a:spcPct val="0"/>
              </a:spcBef>
              <a:buFontTx/>
              <a:buNone/>
              <a:defRPr sz="1200">
                <a:solidFill>
                  <a:srgbClr val="898989"/>
                </a:solidFill>
                <a:latin typeface="Calibri" charset="0"/>
                <a:ea typeface="+mn-ea"/>
                <a:cs typeface="Arial" pitchFamily="34" charset="0"/>
              </a:defRPr>
            </a:lvl1pPr>
          </a:lstStyle>
          <a:p>
            <a:pPr>
              <a:defRPr/>
            </a:pPr>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spcBef>
                <a:spcPct val="0"/>
              </a:spcBef>
              <a:buFontTx/>
              <a:buNone/>
              <a:defRPr sz="1200">
                <a:solidFill>
                  <a:srgbClr val="898989"/>
                </a:solidFill>
                <a:latin typeface="Calibri" charset="0"/>
                <a:ea typeface="+mn-ea"/>
                <a:cs typeface="Arial" pitchFamily="34" charset="0"/>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spcBef>
                <a:spcPct val="0"/>
              </a:spcBef>
              <a:buFontTx/>
              <a:buNone/>
              <a:defRPr sz="1200">
                <a:solidFill>
                  <a:srgbClr val="898989"/>
                </a:solidFill>
                <a:latin typeface="Calibri" charset="0"/>
                <a:ea typeface="+mn-ea"/>
                <a:cs typeface="Arial" pitchFamily="34" charset="0"/>
              </a:defRPr>
            </a:lvl1pPr>
          </a:lstStyle>
          <a:p>
            <a:pPr>
              <a:defRPr/>
            </a:pPr>
            <a:fld id="{AE371CA8-3D93-4D16-99DE-7AB04729D3E9}" type="slidenum">
              <a:rPr lang="it-IT"/>
              <a:pPr>
                <a:defRPr/>
              </a:pPr>
              <a:t>‹#›</a:t>
            </a:fld>
            <a:endParaRPr lang="it-IT" dirty="0"/>
          </a:p>
        </p:txBody>
      </p:sp>
    </p:spTree>
  </p:cSld>
  <p:clrMap bg1="lt1" tx1="dk1" bg2="lt2" tx2="dk2" accent1="accent1" accent2="accent2" accent3="accent3" accent4="accent4" accent5="accent5" accent6="accent6" hlink="hlink" folHlink="folHlink"/>
  <p:sldLayoutIdLst>
    <p:sldLayoutId id="2147483755" r:id="rId1"/>
    <p:sldLayoutId id="2147483754" r:id="rId2"/>
    <p:sldLayoutId id="2147483753" r:id="rId3"/>
    <p:sldLayoutId id="2147483752" r:id="rId4"/>
    <p:sldLayoutId id="2147483751" r:id="rId5"/>
    <p:sldLayoutId id="2147483750" r:id="rId6"/>
    <p:sldLayoutId id="2147483749" r:id="rId7"/>
    <p:sldLayoutId id="2147483748" r:id="rId8"/>
    <p:sldLayoutId id="2147483747" r:id="rId9"/>
    <p:sldLayoutId id="2147483746" r:id="rId10"/>
    <p:sldLayoutId id="2147483745"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a:defRPr>
      </a:lvl1pPr>
      <a:lvl2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a:defRPr>
      </a:lvl2pPr>
      <a:lvl3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a:defRPr>
      </a:lvl3pPr>
      <a:lvl4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a:defRPr>
      </a:lvl4pPr>
      <a:lvl5pPr algn="ctr" defTabSz="457200" rtl="0" eaLnBrk="0" fontAlgn="base" hangingPunct="0">
        <a:spcBef>
          <a:spcPct val="0"/>
        </a:spcBef>
        <a:spcAft>
          <a:spcPct val="0"/>
        </a:spcAft>
        <a:defRPr sz="4400">
          <a:solidFill>
            <a:schemeClr val="tx1"/>
          </a:solidFill>
          <a:latin typeface="Arial" pitchFamily="34" charset="0"/>
          <a:ea typeface="MS PGothic" pitchFamily="34" charset="-128"/>
          <a:cs typeface="MS PGothic"/>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S PGothic"/>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S PGothic"/>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S P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602"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25603"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spcBef>
                <a:spcPct val="0"/>
              </a:spcBef>
              <a:buFontTx/>
              <a:buNone/>
              <a:defRPr sz="1200">
                <a:solidFill>
                  <a:schemeClr val="tx1">
                    <a:tint val="75000"/>
                  </a:schemeClr>
                </a:solidFill>
                <a:latin typeface="Arial" pitchFamily="34" charset="0"/>
                <a:ea typeface="+mn-ea"/>
                <a:cs typeface="Arial" pitchFamily="34" charset="0"/>
              </a:defRPr>
            </a:lvl1pPr>
          </a:lstStyle>
          <a:p>
            <a:pPr>
              <a:defRPr/>
            </a:pPr>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spcBef>
                <a:spcPct val="0"/>
              </a:spcBef>
              <a:buFontTx/>
              <a:buNone/>
              <a:defRPr sz="1200">
                <a:solidFill>
                  <a:schemeClr val="tx1">
                    <a:tint val="75000"/>
                  </a:schemeClr>
                </a:solidFill>
                <a:latin typeface="Arial" pitchFamily="34" charset="0"/>
                <a:ea typeface="+mn-ea"/>
                <a:cs typeface="Arial" pitchFamily="34" charset="0"/>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hangingPunct="1">
              <a:spcBef>
                <a:spcPct val="0"/>
              </a:spcBef>
              <a:buFontTx/>
              <a:buNone/>
              <a:defRPr sz="1200">
                <a:solidFill>
                  <a:schemeClr val="tx1">
                    <a:tint val="75000"/>
                  </a:schemeClr>
                </a:solidFill>
                <a:latin typeface="Arial" pitchFamily="34" charset="0"/>
                <a:ea typeface="+mn-ea"/>
                <a:cs typeface="Arial" pitchFamily="34" charset="0"/>
              </a:defRPr>
            </a:lvl1pPr>
          </a:lstStyle>
          <a:p>
            <a:pPr>
              <a:defRPr/>
            </a:pPr>
            <a:fld id="{B6BF1A61-125B-4477-8713-D78B0BDAFE36}" type="slidenum">
              <a:rPr lang="it-IT"/>
              <a:pPr>
                <a:defRPr/>
              </a:pPr>
              <a:t>‹#›</a:t>
            </a:fld>
            <a:endParaRPr lang="it-IT" dirty="0"/>
          </a:p>
        </p:txBody>
      </p:sp>
    </p:spTree>
  </p:cSld>
  <p:clrMap bg1="lt1" tx1="dk1" bg2="lt2" tx2="dk2" accent1="accent1" accent2="accent2" accent3="accent3" accent4="accent4" accent5="accent5" accent6="accent6" hlink="hlink" folHlink="folHlink"/>
  <p:sldLayoutIdLst>
    <p:sldLayoutId id="2147483766" r:id="rId1"/>
    <p:sldLayoutId id="2147483765" r:id="rId2"/>
    <p:sldLayoutId id="2147483764" r:id="rId3"/>
    <p:sldLayoutId id="2147483763" r:id="rId4"/>
    <p:sldLayoutId id="2147483762" r:id="rId5"/>
    <p:sldLayoutId id="2147483761" r:id="rId6"/>
    <p:sldLayoutId id="2147483760" r:id="rId7"/>
    <p:sldLayoutId id="2147483759" r:id="rId8"/>
    <p:sldLayoutId id="2147483758" r:id="rId9"/>
    <p:sldLayoutId id="2147483757" r:id="rId10"/>
    <p:sldLayoutId id="214748375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0.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notesSlide" Target="../notesSlides/notesSlide10.xml"/><Relationship Id="rId7" Type="http://schemas.openxmlformats.org/officeDocument/2006/relationships/diagramColors" Target="../diagrams/colors4.xml"/><Relationship Id="rId2" Type="http://schemas.openxmlformats.org/officeDocument/2006/relationships/slideLayout" Target="../slideLayouts/slideLayout2.xml"/><Relationship Id="rId1" Type="http://schemas.openxmlformats.org/officeDocument/2006/relationships/themeOverride" Target="../theme/themeOverride9.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1.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notesSlide" Target="../notesSlides/notesSlide11.xml"/><Relationship Id="rId7" Type="http://schemas.openxmlformats.org/officeDocument/2006/relationships/diagramColors" Target="../diagrams/colors5.xml"/><Relationship Id="rId2" Type="http://schemas.openxmlformats.org/officeDocument/2006/relationships/slideLayout" Target="../slideLayouts/slideLayout2.xml"/><Relationship Id="rId1" Type="http://schemas.openxmlformats.org/officeDocument/2006/relationships/themeOverride" Target="../theme/themeOverride10.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7.xml"/><Relationship Id="rId7"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themeOverride" Target="../theme/themeOverride6.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notesSlide" Target="../notesSlides/notesSlide8.xml"/><Relationship Id="rId7" Type="http://schemas.openxmlformats.org/officeDocument/2006/relationships/diagramColors" Target="../diagrams/colors3.xml"/><Relationship Id="rId2" Type="http://schemas.openxmlformats.org/officeDocument/2006/relationships/slideLayout" Target="../slideLayouts/slideLayout2.xml"/><Relationship Id="rId1" Type="http://schemas.openxmlformats.org/officeDocument/2006/relationships/themeOverride" Target="../theme/themeOverride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ext Box 22"/>
          <p:cNvSpPr txBox="1">
            <a:spLocks noChangeArrowheads="1"/>
          </p:cNvSpPr>
          <p:nvPr/>
        </p:nvSpPr>
        <p:spPr bwMode="auto">
          <a:xfrm>
            <a:off x="263525" y="1981200"/>
            <a:ext cx="8964613" cy="1077913"/>
          </a:xfrm>
          <a:prstGeom prst="rect">
            <a:avLst/>
          </a:prstGeom>
          <a:noFill/>
          <a:ln w="9525">
            <a:noFill/>
            <a:miter lim="800000"/>
            <a:headEnd/>
            <a:tailEnd/>
          </a:ln>
        </p:spPr>
        <p:txBody>
          <a:bodyPr lIns="92075" tIns="46038" rIns="92075" bIns="46038">
            <a:spAutoFit/>
          </a:bodyPr>
          <a:lstStyle/>
          <a:p>
            <a:pPr algn="ctr" defTabSz="457200">
              <a:buFont typeface="Wingdings" pitchFamily="2" charset="2"/>
              <a:buNone/>
            </a:pPr>
            <a:r>
              <a:rPr lang="it-IT" sz="3200">
                <a:solidFill>
                  <a:srgbClr val="364D47"/>
                </a:solidFill>
                <a:latin typeface="Rotis Semi Sans Std 75 Extra Bo"/>
              </a:rPr>
              <a:t>REVISIONE LEGALE: </a:t>
            </a:r>
            <a:br>
              <a:rPr lang="it-IT" sz="3200">
                <a:solidFill>
                  <a:srgbClr val="364D47"/>
                </a:solidFill>
                <a:latin typeface="Rotis Semi Sans Std 75 Extra Bo"/>
              </a:rPr>
            </a:br>
            <a:r>
              <a:rPr lang="it-IT" sz="3200">
                <a:solidFill>
                  <a:srgbClr val="364D47"/>
                </a:solidFill>
                <a:latin typeface="Rotis Semi Sans Std 75 Extra Bo"/>
              </a:rPr>
              <a:t>AREE CRITICHE</a:t>
            </a:r>
          </a:p>
        </p:txBody>
      </p:sp>
      <p:sp>
        <p:nvSpPr>
          <p:cNvPr id="86018" name="Text Box 30"/>
          <p:cNvSpPr txBox="1">
            <a:spLocks noChangeArrowheads="1"/>
          </p:cNvSpPr>
          <p:nvPr/>
        </p:nvSpPr>
        <p:spPr bwMode="auto">
          <a:xfrm>
            <a:off x="76200" y="3867150"/>
            <a:ext cx="8964613" cy="400050"/>
          </a:xfrm>
          <a:prstGeom prst="rect">
            <a:avLst/>
          </a:prstGeom>
          <a:noFill/>
          <a:ln w="9525">
            <a:noFill/>
            <a:miter lim="800000"/>
            <a:headEnd/>
            <a:tailEnd/>
          </a:ln>
        </p:spPr>
        <p:txBody>
          <a:bodyPr lIns="92075" tIns="46038" rIns="92075" bIns="46038">
            <a:spAutoFit/>
          </a:bodyPr>
          <a:lstStyle/>
          <a:p>
            <a:pPr algn="ctr" defTabSz="457200"/>
            <a:r>
              <a:rPr lang="it-IT" sz="2000">
                <a:solidFill>
                  <a:srgbClr val="7F7F7F"/>
                </a:solidFill>
                <a:latin typeface="Rotis Semi Sans Std 55 Regular"/>
              </a:rPr>
              <a:t>Dott. ssa Silvia Latorraca</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rPr>
              <a:t>REVISIONE LEGALE: AREE CRITICHE</a:t>
            </a:r>
          </a:p>
        </p:txBody>
      </p:sp>
      <p:sp>
        <p:nvSpPr>
          <p:cNvPr id="58371" name="Segnaposto numero diapositiva 6"/>
          <p:cNvSpPr>
            <a:spLocks noGrp="1"/>
          </p:cNvSpPr>
          <p:nvPr>
            <p:ph type="sldNum" sz="quarter" idx="12"/>
          </p:nvPr>
        </p:nvSpPr>
        <p:spPr bwMode="auto">
          <a:ln>
            <a:miter lim="800000"/>
            <a:headEnd/>
            <a:tailEnd/>
          </a:ln>
        </p:spPr>
        <p:txBody>
          <a:bodyPr/>
          <a:lstStyle/>
          <a:p>
            <a:pPr>
              <a:defRPr/>
            </a:pPr>
            <a:fld id="{61B048A6-36C4-441A-9066-216E3A3B0938}" type="slidenum">
              <a:rPr lang="it-IT" sz="1000" smtClean="0">
                <a:latin typeface="Arial" charset="0"/>
                <a:cs typeface="Arial" charset="0"/>
              </a:rPr>
              <a:pPr>
                <a:defRPr/>
              </a:pPr>
              <a:t>10</a:t>
            </a:fld>
            <a:endParaRPr lang="it-IT" sz="1000" smtClean="0">
              <a:latin typeface="Arial" charset="0"/>
              <a:cs typeface="Arial" charset="0"/>
            </a:endParaRPr>
          </a:p>
        </p:txBody>
      </p:sp>
      <p:graphicFrame>
        <p:nvGraphicFramePr>
          <p:cNvPr id="10" name="Segnaposto contenuto 9"/>
          <p:cNvGraphicFramePr>
            <a:graphicFrameLocks noGrp="1"/>
          </p:cNvGraphicFramePr>
          <p:nvPr>
            <p:ph idx="1"/>
          </p:nvPr>
        </p:nvGraphicFramePr>
        <p:xfrm>
          <a:off x="469900" y="384175"/>
          <a:ext cx="82296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8373"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rPr>
              <a:t>CORRETTA  VALUTAZIONE – Esame movimenti di periodo</a:t>
            </a:r>
          </a:p>
        </p:txBody>
      </p:sp>
      <p:sp>
        <p:nvSpPr>
          <p:cNvPr id="58374" name="Segnaposto contenuto 5"/>
          <p:cNvSpPr>
            <a:spLocks/>
          </p:cNvSpPr>
          <p:nvPr/>
        </p:nvSpPr>
        <p:spPr bwMode="auto">
          <a:xfrm>
            <a:off x="457200" y="4267200"/>
            <a:ext cx="8229600" cy="2133600"/>
          </a:xfrm>
          <a:prstGeom prst="rect">
            <a:avLst/>
          </a:prstGeom>
          <a:noFill/>
          <a:ln w="9525">
            <a:noFill/>
            <a:miter lim="800000"/>
            <a:headEnd/>
            <a:tailEnd/>
          </a:ln>
        </p:spPr>
        <p:txBody>
          <a:bodyPr/>
          <a:lstStyle/>
          <a:p>
            <a:pPr marL="342900" indent="-342900" defTabSz="457200" eaLnBrk="0" hangingPunct="0">
              <a:spcBef>
                <a:spcPct val="20000"/>
              </a:spcBef>
              <a:buFont typeface="Arial" charset="0"/>
              <a:buNone/>
            </a:pPr>
            <a:r>
              <a:rPr lang="it-IT" sz="1800"/>
              <a:t>Analizzare le variazioni intervenute nell’anno, collegando i saldi con le</a:t>
            </a:r>
          </a:p>
          <a:p>
            <a:pPr marL="342900" indent="-342900" defTabSz="457200" eaLnBrk="0" hangingPunct="0">
              <a:spcBef>
                <a:spcPct val="20000"/>
              </a:spcBef>
              <a:buFont typeface="Arial" charset="0"/>
              <a:buNone/>
            </a:pPr>
            <a:r>
              <a:rPr lang="it-IT" sz="1800"/>
              <a:t>capo-schede e con i fogli di lavoro dell’anno precedente.</a:t>
            </a:r>
          </a:p>
          <a:p>
            <a:pPr marL="342900" indent="-342900" defTabSz="457200" eaLnBrk="0" hangingPunct="0">
              <a:spcBef>
                <a:spcPct val="20000"/>
              </a:spcBef>
              <a:buFont typeface="Arial" charset="0"/>
              <a:buNone/>
            </a:pPr>
            <a:endParaRPr lang="it-IT" sz="800"/>
          </a:p>
          <a:p>
            <a:pPr marL="342900" indent="-342900" defTabSz="457200" eaLnBrk="0" hangingPunct="0">
              <a:spcBef>
                <a:spcPct val="20000"/>
              </a:spcBef>
              <a:buFont typeface="Arial" charset="0"/>
              <a:buNone/>
            </a:pPr>
            <a:r>
              <a:rPr lang="it-IT" sz="1800"/>
              <a:t>Per le variazioni ritenute significative:</a:t>
            </a:r>
          </a:p>
          <a:p>
            <a:pPr marL="342900" indent="-342900" defTabSz="457200" eaLnBrk="0" hangingPunct="0">
              <a:spcBef>
                <a:spcPct val="20000"/>
              </a:spcBef>
              <a:buFont typeface="Wingdings" pitchFamily="2" charset="2"/>
              <a:buChar char="q"/>
            </a:pPr>
            <a:r>
              <a:rPr lang="it-IT" sz="1800"/>
              <a:t>verificare la documentazione di supporto (fatture d’acquisto, schede relative alla costruzione interna, documenti di trasporto, perizie di stima);</a:t>
            </a:r>
          </a:p>
          <a:p>
            <a:pPr marL="342900" indent="-342900" defTabSz="457200" eaLnBrk="0" hangingPunct="0">
              <a:spcBef>
                <a:spcPct val="20000"/>
              </a:spcBef>
              <a:buFont typeface="Wingdings" pitchFamily="2" charset="2"/>
              <a:buChar char="q"/>
            </a:pPr>
            <a:r>
              <a:rPr lang="it-IT" sz="1800"/>
              <a:t>verificare le scritture contabili.</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0" y="457200"/>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rPr>
              <a:t>CORRETTA  VALUTAZIONE - Ammortamenti</a:t>
            </a:r>
          </a:p>
        </p:txBody>
      </p:sp>
      <p:sp>
        <p:nvSpPr>
          <p:cNvPr id="60419"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rPr>
              <a:t>REVISIONE LEGALE: AREE CRITICHE</a:t>
            </a:r>
          </a:p>
        </p:txBody>
      </p:sp>
      <p:sp>
        <p:nvSpPr>
          <p:cNvPr id="60420" name="Segnaposto numero diapositiva 6"/>
          <p:cNvSpPr>
            <a:spLocks noGrp="1"/>
          </p:cNvSpPr>
          <p:nvPr>
            <p:ph type="sldNum" sz="quarter" idx="12"/>
          </p:nvPr>
        </p:nvSpPr>
        <p:spPr bwMode="auto">
          <a:ln>
            <a:miter lim="800000"/>
            <a:headEnd/>
            <a:tailEnd/>
          </a:ln>
        </p:spPr>
        <p:txBody>
          <a:bodyPr/>
          <a:lstStyle/>
          <a:p>
            <a:pPr>
              <a:defRPr/>
            </a:pPr>
            <a:fld id="{BDAC808C-12A3-429B-8C09-CA0A6013B569}" type="slidenum">
              <a:rPr lang="it-IT" sz="1000" smtClean="0">
                <a:latin typeface="Arial" charset="0"/>
                <a:cs typeface="Arial" charset="0"/>
              </a:rPr>
              <a:pPr>
                <a:defRPr/>
              </a:pPr>
              <a:t>11</a:t>
            </a:fld>
            <a:endParaRPr lang="it-IT" sz="1000" smtClean="0">
              <a:latin typeface="Arial" charset="0"/>
              <a:cs typeface="Arial" charset="0"/>
            </a:endParaRPr>
          </a:p>
        </p:txBody>
      </p:sp>
      <p:sp>
        <p:nvSpPr>
          <p:cNvPr id="60421" name="Segnaposto contenuto 5"/>
          <p:cNvSpPr>
            <a:spLocks noGrp="1"/>
          </p:cNvSpPr>
          <p:nvPr>
            <p:ph idx="1"/>
          </p:nvPr>
        </p:nvSpPr>
        <p:spPr/>
        <p:txBody>
          <a:bodyPr/>
          <a:lstStyle/>
          <a:p>
            <a:pPr>
              <a:buFont typeface="Arial" charset="0"/>
              <a:buNone/>
            </a:pPr>
            <a:endParaRPr lang="it-IT" sz="1800" smtClean="0">
              <a:ea typeface="MS PGothic"/>
            </a:endParaRPr>
          </a:p>
          <a:p>
            <a:pPr>
              <a:buFont typeface="Arial" charset="0"/>
              <a:buNone/>
            </a:pPr>
            <a:endParaRPr lang="it-IT" sz="1800" smtClean="0">
              <a:ea typeface="MS PGothic"/>
            </a:endParaRPr>
          </a:p>
          <a:p>
            <a:pPr>
              <a:buFont typeface="Arial" charset="0"/>
              <a:buNone/>
            </a:pPr>
            <a:endParaRPr lang="it-IT" sz="1800" smtClean="0">
              <a:ea typeface="MS PGothic"/>
            </a:endParaRPr>
          </a:p>
        </p:txBody>
      </p:sp>
      <p:graphicFrame>
        <p:nvGraphicFramePr>
          <p:cNvPr id="8" name="Diagramma 7"/>
          <p:cNvGraphicFramePr/>
          <p:nvPr/>
        </p:nvGraphicFramePr>
        <p:xfrm>
          <a:off x="323850" y="1390650"/>
          <a:ext cx="8153400" cy="4876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0423" name="Rettangolo 6"/>
          <p:cNvSpPr>
            <a:spLocks noChangeArrowheads="1"/>
          </p:cNvSpPr>
          <p:nvPr/>
        </p:nvSpPr>
        <p:spPr bwMode="auto">
          <a:xfrm>
            <a:off x="228600" y="990600"/>
            <a:ext cx="8458200" cy="338138"/>
          </a:xfrm>
          <a:prstGeom prst="rect">
            <a:avLst/>
          </a:prstGeom>
          <a:noFill/>
          <a:ln w="9525">
            <a:noFill/>
            <a:miter lim="800000"/>
            <a:headEnd/>
            <a:tailEnd/>
          </a:ln>
        </p:spPr>
        <p:txBody>
          <a:bodyPr>
            <a:spAutoFit/>
          </a:bodyPr>
          <a:lstStyle/>
          <a:p>
            <a:r>
              <a:rPr lang="it-IT" sz="1600">
                <a:cs typeface="Arial" charset="0"/>
              </a:rPr>
              <a:t>Effettuare il ricalcolo degli ammortamenti addebitati a Conto economico nell’anno.</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rPr>
              <a:t>CORRETTA  VALUTAZIONE - Svalutazioni</a:t>
            </a:r>
          </a:p>
        </p:txBody>
      </p:sp>
      <p:sp>
        <p:nvSpPr>
          <p:cNvPr id="62467"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rPr>
              <a:t>REVISIONE LEGALE: AREE CRITICHE</a:t>
            </a:r>
          </a:p>
        </p:txBody>
      </p:sp>
      <p:sp>
        <p:nvSpPr>
          <p:cNvPr id="62468" name="Segnaposto numero diapositiva 6"/>
          <p:cNvSpPr>
            <a:spLocks noGrp="1"/>
          </p:cNvSpPr>
          <p:nvPr>
            <p:ph type="sldNum" sz="quarter" idx="12"/>
          </p:nvPr>
        </p:nvSpPr>
        <p:spPr bwMode="auto">
          <a:ln>
            <a:miter lim="800000"/>
            <a:headEnd/>
            <a:tailEnd/>
          </a:ln>
        </p:spPr>
        <p:txBody>
          <a:bodyPr/>
          <a:lstStyle/>
          <a:p>
            <a:pPr>
              <a:defRPr/>
            </a:pPr>
            <a:fld id="{CF15D2E2-CB57-46D9-B283-145E3F1F0402}" type="slidenum">
              <a:rPr lang="it-IT" sz="1000" smtClean="0">
                <a:latin typeface="Arial" charset="0"/>
                <a:cs typeface="Arial" charset="0"/>
              </a:rPr>
              <a:pPr>
                <a:defRPr/>
              </a:pPr>
              <a:t>12</a:t>
            </a:fld>
            <a:endParaRPr lang="it-IT" sz="1000" smtClean="0">
              <a:latin typeface="Arial" charset="0"/>
              <a:cs typeface="Arial" charset="0"/>
            </a:endParaRPr>
          </a:p>
        </p:txBody>
      </p:sp>
      <p:sp>
        <p:nvSpPr>
          <p:cNvPr id="62469" name="Segnaposto contenuto 5"/>
          <p:cNvSpPr>
            <a:spLocks noGrp="1"/>
          </p:cNvSpPr>
          <p:nvPr>
            <p:ph idx="1"/>
          </p:nvPr>
        </p:nvSpPr>
        <p:spPr/>
        <p:txBody>
          <a:bodyPr/>
          <a:lstStyle/>
          <a:p>
            <a:pPr>
              <a:buFont typeface="Wingdings" pitchFamily="2" charset="2"/>
              <a:buChar char="q"/>
            </a:pPr>
            <a:r>
              <a:rPr lang="it-IT" sz="1800" smtClean="0">
                <a:ea typeface="MS PGothic"/>
              </a:rPr>
              <a:t>Verificare se sono presenti le condizioni che richiedono lo stanziamento di una svalutazione per perdite durevoli di valore (soprattutto in relazione a oneri pluriennali e avviamento)</a:t>
            </a:r>
          </a:p>
          <a:p>
            <a:pPr>
              <a:buFont typeface="Wingdings" pitchFamily="2" charset="2"/>
              <a:buChar char="q"/>
            </a:pPr>
            <a:r>
              <a:rPr lang="it-IT" sz="1800" smtClean="0">
                <a:ea typeface="MS PGothic"/>
              </a:rPr>
              <a:t>Verificare la capacità di ammortamento: negli esercizi successivi, fino al termine del processo di ammortamento, i risultati della gestione devono essere in grado di coprire il valore degli ammortamenti</a:t>
            </a:r>
          </a:p>
          <a:p>
            <a:pPr>
              <a:buFont typeface="Wingdings" pitchFamily="2" charset="2"/>
              <a:buChar char="q"/>
            </a:pPr>
            <a:r>
              <a:rPr lang="it-IT" sz="1800" smtClean="0">
                <a:ea typeface="MS PGothic"/>
              </a:rPr>
              <a:t>Verificare che le valutazioni si basino su piani pluriennali attendibili, regolarmente approvati dal Consiglio di amministrazione</a:t>
            </a:r>
          </a:p>
          <a:p>
            <a:pPr>
              <a:buFont typeface="Wingdings" pitchFamily="2" charset="2"/>
              <a:buChar char="q"/>
            </a:pPr>
            <a:r>
              <a:rPr lang="it-IT" sz="1800" smtClean="0">
                <a:ea typeface="MS PGothic"/>
              </a:rPr>
              <a:t>In caso di svalutazioni, verificare la completezza dell’informativa riportata nella Nota integrativa</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egnaposto numero diapositiva 6"/>
          <p:cNvSpPr>
            <a:spLocks noGrp="1"/>
          </p:cNvSpPr>
          <p:nvPr>
            <p:ph type="sldNum" sz="quarter" idx="12"/>
          </p:nvPr>
        </p:nvSpPr>
        <p:spPr bwMode="auto">
          <a:ln>
            <a:miter lim="800000"/>
            <a:headEnd/>
            <a:tailEnd/>
          </a:ln>
        </p:spPr>
        <p:txBody>
          <a:bodyPr/>
          <a:lstStyle/>
          <a:p>
            <a:pPr>
              <a:defRPr/>
            </a:pPr>
            <a:fld id="{7A564075-B078-47CC-BAEF-3BE640A24F7B}" type="slidenum">
              <a:rPr lang="it-IT" sz="1000" smtClean="0">
                <a:latin typeface="Arial" charset="0"/>
                <a:cs typeface="Arial" charset="0"/>
              </a:rPr>
              <a:pPr>
                <a:defRPr/>
              </a:pPr>
              <a:t>18</a:t>
            </a:fld>
            <a:endParaRPr lang="it-IT" sz="1000" smtClean="0">
              <a:latin typeface="Arial" charset="0"/>
              <a:cs typeface="Arial" charset="0"/>
            </a:endParaRPr>
          </a:p>
        </p:txBody>
      </p:sp>
      <p:sp>
        <p:nvSpPr>
          <p:cNvPr id="13" name="Segnaposto contenuto 5"/>
          <p:cNvSpPr txBox="1">
            <a:spLocks/>
          </p:cNvSpPr>
          <p:nvPr/>
        </p:nvSpPr>
        <p:spPr>
          <a:xfrm>
            <a:off x="457200" y="1600200"/>
            <a:ext cx="8229600" cy="4525963"/>
          </a:xfrm>
          <a:prstGeom prst="rect">
            <a:avLst/>
          </a:prstGeom>
        </p:spPr>
        <p:txBody>
          <a:bodyPr/>
          <a:lstStyle/>
          <a:p>
            <a:pPr marL="342900" indent="-342900" defTabSz="457200" eaLnBrk="0" hangingPunct="0">
              <a:spcBef>
                <a:spcPct val="20000"/>
              </a:spcBef>
              <a:buFont typeface="Arial" pitchFamily="34" charset="0"/>
              <a:buNone/>
              <a:defRPr/>
            </a:pPr>
            <a:endParaRPr lang="it-IT" sz="1800" dirty="0">
              <a:latin typeface="+mn-lt"/>
              <a:ea typeface="MS PGothic" pitchFamily="34" charset="-128"/>
              <a:cs typeface="ＭＳ Ｐゴシック" charset="0"/>
            </a:endParaRPr>
          </a:p>
        </p:txBody>
      </p:sp>
      <p:sp>
        <p:nvSpPr>
          <p:cNvPr id="74755" name="Text Box 2"/>
          <p:cNvSpPr txBox="1">
            <a:spLocks noChangeArrowheads="1"/>
          </p:cNvSpPr>
          <p:nvPr/>
        </p:nvSpPr>
        <p:spPr bwMode="auto">
          <a:xfrm>
            <a:off x="0" y="609600"/>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rPr>
              <a:t>CREDITI VERSO CLIENTI - Circolarizzazione</a:t>
            </a:r>
          </a:p>
        </p:txBody>
      </p:sp>
      <p:sp>
        <p:nvSpPr>
          <p:cNvPr id="74756"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rPr>
              <a:t>REVISIONE LEGALE: AREE CRITICHE</a:t>
            </a:r>
          </a:p>
        </p:txBody>
      </p:sp>
      <p:sp>
        <p:nvSpPr>
          <p:cNvPr id="15" name="Text Box 1028"/>
          <p:cNvSpPr txBox="1">
            <a:spLocks noChangeArrowheads="1"/>
          </p:cNvSpPr>
          <p:nvPr/>
        </p:nvSpPr>
        <p:spPr bwMode="auto">
          <a:xfrm>
            <a:off x="107950" y="1268413"/>
            <a:ext cx="8147050" cy="5087937"/>
          </a:xfrm>
          <a:prstGeom prst="rect">
            <a:avLst/>
          </a:prstGeom>
          <a:noFill/>
          <a:ln w="9525">
            <a:noFill/>
            <a:miter lim="800000"/>
            <a:headEnd/>
            <a:tailEnd/>
          </a:ln>
        </p:spPr>
        <p:txBody>
          <a:bodyPr lIns="0" anchor="ctr"/>
          <a:lstStyle/>
          <a:p>
            <a:pPr marL="1343025" lvl="2" indent="-420688" algn="just" defTabSz="457200">
              <a:spcBef>
                <a:spcPts val="0"/>
              </a:spcBef>
              <a:buSzPct val="100000"/>
              <a:tabLst>
                <a:tab pos="3316288" algn="l"/>
              </a:tabLst>
              <a:defRPr/>
            </a:pPr>
            <a:r>
              <a:rPr lang="it-IT" sz="1800" dirty="0">
                <a:solidFill>
                  <a:srgbClr val="262626"/>
                </a:solidFill>
                <a:latin typeface="Arial" pitchFamily="34" charset="0"/>
                <a:ea typeface="MS PGothic" pitchFamily="34" charset="-128"/>
                <a:cs typeface="+mn-cs"/>
              </a:rPr>
              <a:t>Selezione di un campione di clienti a cui richiedere una conferma scritta del saldo a credito vantato dall’azienda. </a:t>
            </a:r>
          </a:p>
          <a:p>
            <a:pPr marL="1343025" lvl="2" indent="-420688" algn="just" defTabSz="457200">
              <a:spcBef>
                <a:spcPts val="0"/>
              </a:spcBef>
              <a:buSzPct val="100000"/>
              <a:tabLst>
                <a:tab pos="3316288" algn="l"/>
              </a:tabLst>
              <a:defRPr/>
            </a:pPr>
            <a:endParaRPr lang="it-IT" sz="1800" dirty="0">
              <a:solidFill>
                <a:srgbClr val="262626"/>
              </a:solidFill>
              <a:latin typeface="Arial" pitchFamily="34" charset="0"/>
              <a:ea typeface="MS PGothic" pitchFamily="34" charset="-128"/>
              <a:cs typeface="+mn-cs"/>
            </a:endParaRPr>
          </a:p>
          <a:p>
            <a:pPr marL="1343025" lvl="2" indent="-420688" algn="just" defTabSz="457200">
              <a:spcBef>
                <a:spcPts val="0"/>
              </a:spcBef>
              <a:buSzPct val="100000"/>
              <a:tabLst>
                <a:tab pos="3316288" algn="l"/>
              </a:tabLst>
              <a:defRPr/>
            </a:pPr>
            <a:r>
              <a:rPr lang="it-IT" sz="1800" b="1" u="sng" dirty="0">
                <a:solidFill>
                  <a:srgbClr val="262626"/>
                </a:solidFill>
                <a:latin typeface="Arial" pitchFamily="34" charset="0"/>
                <a:ea typeface="MS PGothic" pitchFamily="34" charset="-128"/>
                <a:cs typeface="+mn-cs"/>
              </a:rPr>
              <a:t>Principali attività</a:t>
            </a:r>
            <a:r>
              <a:rPr lang="it-IT" sz="1800" dirty="0">
                <a:solidFill>
                  <a:srgbClr val="262626"/>
                </a:solidFill>
                <a:latin typeface="Arial" pitchFamily="34" charset="0"/>
                <a:ea typeface="MS PGothic" pitchFamily="34" charset="-128"/>
                <a:cs typeface="+mn-cs"/>
              </a:rPr>
              <a:t>:</a:t>
            </a:r>
          </a:p>
          <a:p>
            <a:pPr marL="1343025" lvl="2" indent="-420688" algn="just" defTabSz="457200">
              <a:spcBef>
                <a:spcPts val="0"/>
              </a:spcBef>
              <a:buSzPct val="100000"/>
              <a:buFont typeface="Wingdings" pitchFamily="2" charset="2"/>
              <a:buChar char="q"/>
              <a:tabLst>
                <a:tab pos="3316288" algn="l"/>
              </a:tabLst>
              <a:defRPr/>
            </a:pPr>
            <a:r>
              <a:rPr lang="it-IT" sz="1800" dirty="0">
                <a:solidFill>
                  <a:srgbClr val="262626"/>
                </a:solidFill>
                <a:latin typeface="Arial" pitchFamily="34" charset="0"/>
                <a:ea typeface="MS PGothic" pitchFamily="34" charset="-128"/>
                <a:cs typeface="+mn-cs"/>
              </a:rPr>
              <a:t>scelta della data di riferimento della conferma (data di chiusura dell’esercizio oppure data precedente o successiva);</a:t>
            </a:r>
          </a:p>
          <a:p>
            <a:pPr marL="1343025" lvl="2" indent="-420688" algn="just" defTabSz="457200">
              <a:spcBef>
                <a:spcPts val="0"/>
              </a:spcBef>
              <a:buSzPct val="100000"/>
              <a:buFont typeface="Wingdings" pitchFamily="2" charset="2"/>
              <a:buChar char="q"/>
              <a:tabLst>
                <a:tab pos="3316288" algn="l"/>
              </a:tabLst>
              <a:defRPr/>
            </a:pPr>
            <a:r>
              <a:rPr lang="it-IT" sz="1800" dirty="0">
                <a:solidFill>
                  <a:srgbClr val="262626"/>
                </a:solidFill>
                <a:latin typeface="Arial" pitchFamily="34" charset="0"/>
                <a:ea typeface="MS PGothic" pitchFamily="34" charset="-128"/>
                <a:cs typeface="+mn-cs"/>
              </a:rPr>
              <a:t>determinazione del campione (in base a significatività della voce e efficacia del sistema di controllo interno);</a:t>
            </a:r>
          </a:p>
          <a:p>
            <a:pPr marL="1343025" lvl="2" indent="-420688" algn="just" defTabSz="457200">
              <a:spcBef>
                <a:spcPts val="0"/>
              </a:spcBef>
              <a:buSzPct val="100000"/>
              <a:buFont typeface="Wingdings" pitchFamily="2" charset="2"/>
              <a:buChar char="q"/>
              <a:tabLst>
                <a:tab pos="3316288" algn="l"/>
              </a:tabLst>
              <a:defRPr/>
            </a:pPr>
            <a:r>
              <a:rPr lang="it-IT" sz="1800" dirty="0">
                <a:solidFill>
                  <a:srgbClr val="262626"/>
                </a:solidFill>
                <a:latin typeface="Arial" pitchFamily="34" charset="0"/>
                <a:ea typeface="MS PGothic" pitchFamily="34" charset="-128"/>
                <a:cs typeface="+mn-cs"/>
              </a:rPr>
              <a:t>predisposizione delle lettere di richiesta conferma da parte della società;</a:t>
            </a:r>
          </a:p>
          <a:p>
            <a:pPr marL="1343025" lvl="2" indent="-420688" algn="just" defTabSz="457200">
              <a:spcBef>
                <a:spcPts val="0"/>
              </a:spcBef>
              <a:buSzPct val="100000"/>
              <a:buFont typeface="Wingdings" pitchFamily="2" charset="2"/>
              <a:buChar char="q"/>
              <a:tabLst>
                <a:tab pos="3316288" algn="l"/>
              </a:tabLst>
              <a:defRPr/>
            </a:pPr>
            <a:r>
              <a:rPr lang="it-IT" sz="1800" dirty="0">
                <a:solidFill>
                  <a:srgbClr val="262626"/>
                </a:solidFill>
                <a:latin typeface="Arial" pitchFamily="34" charset="0"/>
                <a:ea typeface="MS PGothic" pitchFamily="34" charset="-128"/>
                <a:cs typeface="+mn-cs"/>
              </a:rPr>
              <a:t>invio delle lettere da parte del revisore;</a:t>
            </a:r>
          </a:p>
          <a:p>
            <a:pPr marL="1343025" lvl="2" indent="-420688" algn="just" defTabSz="457200">
              <a:spcBef>
                <a:spcPts val="0"/>
              </a:spcBef>
              <a:buSzPct val="100000"/>
              <a:buFont typeface="Wingdings" pitchFamily="2" charset="2"/>
              <a:buChar char="q"/>
              <a:tabLst>
                <a:tab pos="3316288" algn="l"/>
              </a:tabLst>
              <a:defRPr/>
            </a:pPr>
            <a:r>
              <a:rPr lang="it-IT" sz="1800" dirty="0">
                <a:solidFill>
                  <a:srgbClr val="262626"/>
                </a:solidFill>
                <a:latin typeface="Arial" pitchFamily="34" charset="0"/>
                <a:ea typeface="MS PGothic" pitchFamily="34" charset="-128"/>
                <a:cs typeface="+mn-cs"/>
              </a:rPr>
              <a:t>ricevimento delle lettere dal cliente e controllo a cura del revisore;</a:t>
            </a:r>
          </a:p>
          <a:p>
            <a:pPr marL="1343025" lvl="2" indent="-420688" algn="just" defTabSz="457200">
              <a:spcBef>
                <a:spcPts val="0"/>
              </a:spcBef>
              <a:buSzPct val="100000"/>
              <a:buFont typeface="Wingdings" pitchFamily="2" charset="2"/>
              <a:buChar char="q"/>
              <a:tabLst>
                <a:tab pos="3316288" algn="l"/>
              </a:tabLst>
              <a:defRPr/>
            </a:pPr>
            <a:endParaRPr lang="it-IT" sz="1800" dirty="0">
              <a:solidFill>
                <a:srgbClr val="262626"/>
              </a:solidFill>
              <a:latin typeface="Arial" pitchFamily="34"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egnaposto contenuto 2"/>
          <p:cNvSpPr>
            <a:spLocks noGrp="1"/>
          </p:cNvSpPr>
          <p:nvPr>
            <p:ph idx="1"/>
          </p:nvPr>
        </p:nvSpPr>
        <p:spPr>
          <a:xfrm>
            <a:off x="457200" y="1371600"/>
            <a:ext cx="8229600" cy="4525963"/>
          </a:xfrm>
        </p:spPr>
        <p:txBody>
          <a:bodyPr/>
          <a:lstStyle/>
          <a:p>
            <a:pPr eaLnBrk="1" hangingPunct="1">
              <a:buFont typeface="Wingdings" pitchFamily="2" charset="2"/>
              <a:buChar char="q"/>
            </a:pPr>
            <a:r>
              <a:rPr lang="it-IT" sz="1800" smtClean="0">
                <a:solidFill>
                  <a:srgbClr val="262626"/>
                </a:solidFill>
                <a:ea typeface="MS PGothic"/>
              </a:rPr>
              <a:t>Immobilizzazioni immateriali</a:t>
            </a:r>
          </a:p>
          <a:p>
            <a:pPr eaLnBrk="1" hangingPunct="1">
              <a:buFont typeface="Wingdings" pitchFamily="2" charset="2"/>
              <a:buChar char="q"/>
            </a:pPr>
            <a:r>
              <a:rPr lang="it-IT" sz="1800" smtClean="0">
                <a:solidFill>
                  <a:srgbClr val="262626"/>
                </a:solidFill>
                <a:ea typeface="MS PGothic"/>
              </a:rPr>
              <a:t>Crediti verso clienti</a:t>
            </a:r>
          </a:p>
          <a:p>
            <a:pPr eaLnBrk="1" hangingPunct="1">
              <a:buFont typeface="Wingdings" pitchFamily="2" charset="2"/>
              <a:buChar char="q"/>
            </a:pPr>
            <a:r>
              <a:rPr lang="it-IT" sz="1800" smtClean="0">
                <a:solidFill>
                  <a:srgbClr val="262626"/>
                </a:solidFill>
                <a:ea typeface="MS PGothic"/>
              </a:rPr>
              <a:t>Fondi per rischi e oneri</a:t>
            </a:r>
          </a:p>
          <a:p>
            <a:pPr eaLnBrk="1" hangingPunct="1">
              <a:buFont typeface="Wingdings" pitchFamily="2" charset="2"/>
              <a:buChar char="q"/>
            </a:pPr>
            <a:endParaRPr lang="it-IT" sz="1800" smtClean="0">
              <a:solidFill>
                <a:srgbClr val="262626"/>
              </a:solidFill>
              <a:ea typeface="MS PGothic"/>
            </a:endParaRPr>
          </a:p>
        </p:txBody>
      </p:sp>
      <p:sp>
        <p:nvSpPr>
          <p:cNvPr id="41986"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rPr>
              <a:t>SOMMARIO</a:t>
            </a:r>
          </a:p>
        </p:txBody>
      </p:sp>
      <p:sp>
        <p:nvSpPr>
          <p:cNvPr id="41987"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rPr>
              <a:t>LA REVISIONE LEGALE: AREE CRITICHE</a:t>
            </a:r>
          </a:p>
        </p:txBody>
      </p:sp>
      <p:sp>
        <p:nvSpPr>
          <p:cNvPr id="41988" name="Segnaposto numero diapositiva 6"/>
          <p:cNvSpPr>
            <a:spLocks noGrp="1"/>
          </p:cNvSpPr>
          <p:nvPr>
            <p:ph type="sldNum" sz="quarter" idx="12"/>
          </p:nvPr>
        </p:nvSpPr>
        <p:spPr bwMode="auto">
          <a:ln>
            <a:miter lim="800000"/>
            <a:headEnd/>
            <a:tailEnd/>
          </a:ln>
        </p:spPr>
        <p:txBody>
          <a:bodyPr/>
          <a:lstStyle/>
          <a:p>
            <a:pPr>
              <a:defRPr/>
            </a:pPr>
            <a:fld id="{B15264B4-95D4-4C93-8EAF-FB407B7BF270}" type="slidenum">
              <a:rPr lang="it-IT" sz="1000" smtClean="0">
                <a:latin typeface="Arial" charset="0"/>
                <a:cs typeface="Arial" charset="0"/>
              </a:rPr>
              <a:pPr>
                <a:defRPr/>
              </a:pPr>
              <a:t>2</a:t>
            </a:fld>
            <a:endParaRPr lang="it-IT" sz="1000" smtClean="0">
              <a:latin typeface="Arial" charset="0"/>
              <a:cs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441325" y="1828800"/>
            <a:ext cx="8169275" cy="3384550"/>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1600" i="1">
                <a:solidFill>
                  <a:srgbClr val="262626"/>
                </a:solidFill>
                <a:cs typeface="Arial" charset="0"/>
              </a:rPr>
              <a:t>Clienti: esempio di % di svalutazione 	</a:t>
            </a:r>
          </a:p>
          <a:p>
            <a:pPr>
              <a:defRPr/>
            </a:pPr>
            <a:endParaRPr lang="it-IT" sz="1600" i="1">
              <a:solidFill>
                <a:srgbClr val="262626"/>
              </a:solidFill>
              <a:cs typeface="Arial" charset="0"/>
            </a:endParaRPr>
          </a:p>
          <a:p>
            <a:pPr>
              <a:defRPr/>
            </a:pPr>
            <a:r>
              <a:rPr lang="it-IT" sz="1600">
                <a:solidFill>
                  <a:srgbClr val="262626"/>
                </a:solidFill>
                <a:cs typeface="Arial" charset="0"/>
              </a:rPr>
              <a:t>Crediti inviati al legale: </a:t>
            </a:r>
          </a:p>
          <a:p>
            <a:pPr lvl="1">
              <a:buFont typeface="Wingdings" pitchFamily="2" charset="2"/>
              <a:buChar char="q"/>
              <a:defRPr/>
            </a:pPr>
            <a:r>
              <a:rPr lang="it-IT" sz="1600">
                <a:solidFill>
                  <a:srgbClr val="262626"/>
                </a:solidFill>
                <a:cs typeface="Arial" charset="0"/>
              </a:rPr>
              <a:t> fallimento senza garanzie	                                 100%</a:t>
            </a:r>
          </a:p>
          <a:p>
            <a:pPr lvl="1">
              <a:buFont typeface="Wingdings" pitchFamily="2" charset="2"/>
              <a:buChar char="q"/>
              <a:defRPr/>
            </a:pPr>
            <a:r>
              <a:rPr lang="it-IT" sz="1600">
                <a:solidFill>
                  <a:srgbClr val="262626"/>
                </a:solidFill>
                <a:cs typeface="Arial" charset="0"/>
              </a:rPr>
              <a:t> crediti inesigibili	                                                 100%</a:t>
            </a:r>
          </a:p>
          <a:p>
            <a:pPr lvl="1">
              <a:buFont typeface="Wingdings" pitchFamily="2" charset="2"/>
              <a:buChar char="q"/>
              <a:defRPr/>
            </a:pPr>
            <a:r>
              <a:rPr lang="it-IT" sz="1600">
                <a:solidFill>
                  <a:srgbClr val="262626"/>
                </a:solidFill>
                <a:cs typeface="Arial" charset="0"/>
              </a:rPr>
              <a:t> concordato preventivo 	                                        …%</a:t>
            </a:r>
          </a:p>
          <a:p>
            <a:pPr>
              <a:defRPr/>
            </a:pPr>
            <a:r>
              <a:rPr lang="it-IT" sz="1600">
                <a:solidFill>
                  <a:srgbClr val="262626"/>
                </a:solidFill>
                <a:cs typeface="Arial" charset="0"/>
              </a:rPr>
              <a:t>Crediti in sofferenza (inviati al legale)  	                  	50%</a:t>
            </a:r>
          </a:p>
          <a:p>
            <a:pPr>
              <a:defRPr/>
            </a:pPr>
            <a:r>
              <a:rPr lang="it-IT" sz="1600">
                <a:solidFill>
                  <a:srgbClr val="262626"/>
                </a:solidFill>
                <a:cs typeface="Arial" charset="0"/>
              </a:rPr>
              <a:t>Crediti scaduti da meno di 30 giorni	                            	5%</a:t>
            </a:r>
          </a:p>
          <a:p>
            <a:pPr>
              <a:defRPr/>
            </a:pPr>
            <a:r>
              <a:rPr lang="it-IT" sz="1600">
                <a:solidFill>
                  <a:srgbClr val="262626"/>
                </a:solidFill>
                <a:cs typeface="Arial" charset="0"/>
              </a:rPr>
              <a:t>Crediti scaduti da più di 30 giorni	                              	10%</a:t>
            </a:r>
          </a:p>
          <a:p>
            <a:pPr>
              <a:defRPr/>
            </a:pPr>
            <a:r>
              <a:rPr lang="it-IT" sz="1600">
                <a:solidFill>
                  <a:srgbClr val="262626"/>
                </a:solidFill>
                <a:cs typeface="Arial" charset="0"/>
              </a:rPr>
              <a:t>Crediti scaduti da oltre 60 giorni	                                20%</a:t>
            </a:r>
          </a:p>
          <a:p>
            <a:pPr>
              <a:defRPr/>
            </a:pPr>
            <a:r>
              <a:rPr lang="it-IT" sz="1600">
                <a:solidFill>
                  <a:srgbClr val="262626"/>
                </a:solidFill>
                <a:cs typeface="Arial" charset="0"/>
              </a:rPr>
              <a:t>Crediti scaduti da oltre 180 giorni	                             	 35%</a:t>
            </a:r>
          </a:p>
        </p:txBody>
      </p:sp>
      <p:sp>
        <p:nvSpPr>
          <p:cNvPr id="96258" name="Segnaposto numero diapositiva 6"/>
          <p:cNvSpPr>
            <a:spLocks noGrp="1"/>
          </p:cNvSpPr>
          <p:nvPr>
            <p:ph type="sldNum" sz="quarter" idx="12"/>
          </p:nvPr>
        </p:nvSpPr>
        <p:spPr bwMode="auto">
          <a:ln>
            <a:miter lim="800000"/>
            <a:headEnd/>
            <a:tailEnd/>
          </a:ln>
        </p:spPr>
        <p:txBody>
          <a:bodyPr/>
          <a:lstStyle/>
          <a:p>
            <a:pPr>
              <a:defRPr/>
            </a:pPr>
            <a:fld id="{83C98F1F-5DBA-4E32-88A0-27BBD52A3861}" type="slidenum">
              <a:rPr lang="it-IT" sz="1000" smtClean="0">
                <a:latin typeface="Arial" charset="0"/>
                <a:cs typeface="Arial" charset="0"/>
              </a:rPr>
              <a:pPr>
                <a:defRPr/>
              </a:pPr>
              <a:t>28</a:t>
            </a:fld>
            <a:endParaRPr lang="it-IT" sz="1000" smtClean="0">
              <a:latin typeface="Arial" charset="0"/>
              <a:cs typeface="Arial" charset="0"/>
            </a:endParaRPr>
          </a:p>
        </p:txBody>
      </p:sp>
      <p:sp>
        <p:nvSpPr>
          <p:cNvPr id="96259" name="Text Box 2"/>
          <p:cNvSpPr txBox="1">
            <a:spLocks noChangeArrowheads="1"/>
          </p:cNvSpPr>
          <p:nvPr/>
        </p:nvSpPr>
        <p:spPr bwMode="auto">
          <a:xfrm>
            <a:off x="0" y="609600"/>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rPr>
              <a:t>CREDITI VERSO CLIENTI – Ricalcolo fondo svalutazione crediti</a:t>
            </a:r>
          </a:p>
        </p:txBody>
      </p:sp>
      <p:sp>
        <p:nvSpPr>
          <p:cNvPr id="96260"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rPr>
              <a:t>REVISIONE LEGALE: AREE CRITICHE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8385" name="Group 81"/>
          <p:cNvGraphicFramePr>
            <a:graphicFrameLocks noGrp="1"/>
          </p:cNvGraphicFramePr>
          <p:nvPr/>
        </p:nvGraphicFramePr>
        <p:xfrm>
          <a:off x="412750" y="1398588"/>
          <a:ext cx="8197850" cy="4570412"/>
        </p:xfrm>
        <a:graphic>
          <a:graphicData uri="http://schemas.openxmlformats.org/drawingml/2006/table">
            <a:tbl>
              <a:tblPr/>
              <a:tblGrid>
                <a:gridCol w="2892425"/>
                <a:gridCol w="2474913"/>
                <a:gridCol w="1454150"/>
                <a:gridCol w="1376362"/>
              </a:tblGrid>
              <a:tr h="254000">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600" b="1" i="1" u="none" strike="noStrike" cap="none" normalizeH="0" baseline="0" smtClean="0">
                          <a:ln>
                            <a:noFill/>
                          </a:ln>
                          <a:solidFill>
                            <a:schemeClr val="tx1"/>
                          </a:solidFill>
                          <a:effectLst/>
                          <a:latin typeface="Arial" charset="0"/>
                          <a:ea typeface="MS PGothic"/>
                          <a:cs typeface="MS PGothic"/>
                        </a:rPr>
                        <a:t>RICALCOLO DEL FONDO SVALUTAZIONE CREDITI</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000"/>
                    </a:solidFill>
                  </a:tcPr>
                </a:tc>
                <a:tc hMerge="1">
                  <a:txBody>
                    <a:bodyPr/>
                    <a:lstStyle/>
                    <a:p>
                      <a:endParaRPr lang="it-IT"/>
                    </a:p>
                  </a:txBody>
                  <a:tcPr/>
                </a:tc>
                <a:tc hMerge="1">
                  <a:txBody>
                    <a:bodyPr/>
                    <a:lstStyle/>
                    <a:p>
                      <a:endParaRPr lang="it-IT"/>
                    </a:p>
                  </a:txBody>
                  <a:tcPr/>
                </a:tc>
                <a:tc hMerge="1">
                  <a:txBody>
                    <a:bodyPr/>
                    <a:lstStyle/>
                    <a:p>
                      <a:endParaRPr lang="it-IT"/>
                    </a:p>
                  </a:txBody>
                  <a:tcPr/>
                </a:tc>
              </a:tr>
              <a:tr h="252413">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MS PGothic"/>
                        <a:cs typeface="MS PGothic"/>
                      </a:endParaRPr>
                    </a:p>
                  </a:txBody>
                  <a:tcPr marL="9525" marR="9525" marT="9525" marB="0" anchor="b" horzOverflow="overflow">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MS PGothic"/>
                        <a:cs typeface="MS PGothic"/>
                      </a:endParaRPr>
                    </a:p>
                  </a:txBody>
                  <a:tcPr marL="9525" marR="9525" marT="9525" marB="0" anchor="b" horzOverflow="overflow">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MS PGothic"/>
                        <a:cs typeface="MS PGothic"/>
                      </a:endParaRPr>
                    </a:p>
                  </a:txBody>
                  <a:tcPr marL="9525" marR="9525" marT="9525" marB="0" anchor="b" horzOverflow="overflow">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MS PGothic"/>
                        <a:cs typeface="MS PGothic"/>
                      </a:endParaRPr>
                    </a:p>
                  </a:txBody>
                  <a:tcPr marL="9525" marR="9525" marT="9525" marB="0" anchor="b" horzOverflow="overflow">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06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600" b="1" i="1" u="none" strike="noStrike" cap="none" normalizeH="0" baseline="0" smtClean="0">
                          <a:ln>
                            <a:noFill/>
                          </a:ln>
                          <a:solidFill>
                            <a:schemeClr val="tx1"/>
                          </a:solidFill>
                          <a:effectLst/>
                          <a:latin typeface="Arial" charset="0"/>
                          <a:ea typeface="MS PGothic"/>
                          <a:cs typeface="MS PGothic"/>
                        </a:rPr>
                        <a:t>Crediti verso clienti</a:t>
                      </a:r>
                    </a:p>
                  </a:txBody>
                  <a:tcPr marL="9525" marR="9525" marT="9525"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600" b="1" i="1" u="none" strike="noStrike" cap="none" normalizeH="0" baseline="0" smtClean="0">
                          <a:ln>
                            <a:noFill/>
                          </a:ln>
                          <a:solidFill>
                            <a:schemeClr val="tx1"/>
                          </a:solidFill>
                          <a:effectLst/>
                          <a:latin typeface="Arial" charset="0"/>
                          <a:ea typeface="MS PGothic"/>
                          <a:cs typeface="MS PGothic"/>
                        </a:rPr>
                        <a:t>% di svalutazione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600" b="1" i="1" u="none" strike="noStrike" cap="none" normalizeH="0" baseline="0" smtClean="0">
                          <a:ln>
                            <a:noFill/>
                          </a:ln>
                          <a:solidFill>
                            <a:schemeClr val="tx1"/>
                          </a:solidFill>
                          <a:effectLst/>
                          <a:latin typeface="Arial" charset="0"/>
                          <a:ea typeface="MS PGothic"/>
                          <a:cs typeface="MS PGothic"/>
                        </a:rPr>
                        <a:t>Importi</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600" b="1" i="1" u="none" strike="noStrike" cap="none" normalizeH="0" baseline="0" smtClean="0">
                          <a:ln>
                            <a:noFill/>
                          </a:ln>
                          <a:solidFill>
                            <a:schemeClr val="tx1"/>
                          </a:solidFill>
                          <a:effectLst/>
                          <a:latin typeface="Arial" charset="0"/>
                          <a:ea typeface="MS PGothic"/>
                          <a:cs typeface="MS PGothic"/>
                        </a:rPr>
                        <a:t>Svalutazione</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66"/>
                    </a:solidFill>
                  </a:tcPr>
                </a:tc>
              </a:tr>
              <a:tr h="2540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Crediti al legale:</a:t>
                      </a:r>
                    </a:p>
                  </a:txBody>
                  <a:tcPr marL="9525" marR="9525" marT="9525"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 </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r>
              <a:tr h="3190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 falliti</a:t>
                      </a:r>
                    </a:p>
                  </a:txBody>
                  <a:tcPr marL="9525" marR="9525" marT="9525"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100,00%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     130.000,00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    130.000,00 </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r>
              <a:tr h="3206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 crediti inesigibili</a:t>
                      </a:r>
                    </a:p>
                  </a:txBody>
                  <a:tcPr marL="9525" marR="9525" marT="9525"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100,00%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       78.000,00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     78.000,00 </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r>
              <a:tr h="2540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a:t>
                      </a:r>
                    </a:p>
                  </a:txBody>
                  <a:tcPr marL="9525" marR="9525" marT="9525"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                 -   </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r>
              <a:tr h="3206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Crediti scaduti &lt; 30 gg</a:t>
                      </a:r>
                    </a:p>
                  </a:txBody>
                  <a:tcPr marL="9525" marR="9525" marT="9525"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5,00%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     150.000,00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       7.500,00 </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r>
              <a:tr h="3190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Crediti scaduti &gt; 30 gg</a:t>
                      </a:r>
                    </a:p>
                  </a:txBody>
                  <a:tcPr marL="9525" marR="9525" marT="9525"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8,00%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       39.000,00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       3.120,00 </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FFCC"/>
                    </a:solidFill>
                  </a:tcPr>
                </a:tc>
              </a:tr>
              <a:tr h="3206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Crediti scaduti &gt; 120 gg</a:t>
                      </a:r>
                    </a:p>
                  </a:txBody>
                  <a:tcPr marL="9525" marR="9525" marT="9525" marB="0" anchor="b"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15,00%</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       60.000,00 </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       9.000,00 </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32067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MS PGothic"/>
                        <a:cs typeface="MS PGothic"/>
                      </a:endParaRPr>
                    </a:p>
                  </a:txBody>
                  <a:tcPr marL="9525" marR="9525" marT="9525" marB="0"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1" i="0" u="none" strike="noStrike" cap="none" normalizeH="0" baseline="0" smtClean="0">
                          <a:ln>
                            <a:noFill/>
                          </a:ln>
                          <a:solidFill>
                            <a:schemeClr val="tx1"/>
                          </a:solidFill>
                          <a:effectLst/>
                          <a:latin typeface="Arial" charset="0"/>
                          <a:ea typeface="MS PGothic"/>
                          <a:cs typeface="MS PGothic"/>
                        </a:rPr>
                        <a:t>Totale Fondo svalutazione</a:t>
                      </a:r>
                    </a:p>
                  </a:txBody>
                  <a:tcPr marL="9525" marR="9525" marT="9525" marB="0"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xBody>
                    <a:bodyPr/>
                    <a:lstStyle/>
                    <a:p>
                      <a:endParaRPr lang="it-IT"/>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1" i="0" u="none" strike="noStrike" cap="none" normalizeH="0" baseline="0" smtClean="0">
                          <a:ln>
                            <a:noFill/>
                          </a:ln>
                          <a:solidFill>
                            <a:schemeClr val="tx1"/>
                          </a:solidFill>
                          <a:effectLst/>
                          <a:latin typeface="Arial" charset="0"/>
                          <a:ea typeface="MS PGothic"/>
                          <a:cs typeface="MS PGothic"/>
                        </a:rPr>
                        <a:t>    227.620,00 </a:t>
                      </a:r>
                    </a:p>
                  </a:txBody>
                  <a:tcPr marL="9525" marR="9525" marT="9525" marB="0"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741363">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MS PGothic"/>
                        <a:cs typeface="MS PGothic"/>
                      </a:endParaRPr>
                    </a:p>
                  </a:txBody>
                  <a:tcPr marL="9525" marR="9525" marT="9525" marB="0"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Totale fondo svalutazione calcolato dagli amministratori</a:t>
                      </a:r>
                    </a:p>
                  </a:txBody>
                  <a:tcPr marL="9525" marR="9525" marT="9525" marB="0"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chemeClr val="tx1"/>
                          </a:solidFill>
                          <a:effectLst/>
                          <a:latin typeface="Arial" charset="0"/>
                          <a:ea typeface="MS PGothic"/>
                          <a:cs typeface="MS PGothic"/>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1" i="0" u="none" strike="noStrike" cap="none" normalizeH="0" baseline="0" smtClean="0">
                          <a:ln>
                            <a:noFill/>
                          </a:ln>
                          <a:solidFill>
                            <a:schemeClr val="tx1"/>
                          </a:solidFill>
                          <a:effectLst/>
                          <a:latin typeface="Arial" charset="0"/>
                          <a:ea typeface="MS PGothic"/>
                          <a:cs typeface="MS PGothic"/>
                        </a:rPr>
                        <a:t>    170.000,00 </a:t>
                      </a:r>
                    </a:p>
                  </a:txBody>
                  <a:tcPr marL="9525" marR="9525" marT="9525" marB="0" anchor="b"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19088">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MS PGothic"/>
                        <a:cs typeface="MS PGothic"/>
                      </a:endParaRP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MS PGothic"/>
                        <a:cs typeface="MS PGothic"/>
                      </a:endParaRPr>
                    </a:p>
                  </a:txBody>
                  <a:tcPr marL="9525" marR="9525" marT="9525"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1" i="1" u="none" strike="noStrike" cap="none" normalizeH="0" baseline="0" smtClean="0">
                          <a:ln>
                            <a:noFill/>
                          </a:ln>
                          <a:solidFill>
                            <a:schemeClr val="tx1"/>
                          </a:solidFill>
                          <a:effectLst/>
                          <a:latin typeface="Arial" charset="0"/>
                          <a:ea typeface="MS PGothic"/>
                          <a:cs typeface="MS PGothic"/>
                        </a:rPr>
                        <a:t>Scostamento</a:t>
                      </a:r>
                    </a:p>
                  </a:txBody>
                  <a:tcPr marL="9525" marR="9525" marT="9525"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600" b="1" i="1" u="none" strike="noStrike" cap="none" normalizeH="0" baseline="0" smtClean="0">
                          <a:ln>
                            <a:noFill/>
                          </a:ln>
                          <a:solidFill>
                            <a:schemeClr val="tx1"/>
                          </a:solidFill>
                          <a:effectLst/>
                          <a:latin typeface="Arial" charset="0"/>
                          <a:ea typeface="MS PGothic"/>
                          <a:cs typeface="MS PGothic"/>
                        </a:rPr>
                        <a:t>     57.620,00 </a:t>
                      </a:r>
                    </a:p>
                  </a:txBody>
                  <a:tcPr marL="9525" marR="9525" marT="9525" marB="0"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222250">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MS PGothic"/>
                        <a:cs typeface="MS PGothic"/>
                      </a:endParaRPr>
                    </a:p>
                  </a:txBody>
                  <a:tcPr marL="9525" marR="9525" marT="9525"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MS PGothic"/>
                        <a:cs typeface="MS PGothic"/>
                      </a:endParaRPr>
                    </a:p>
                  </a:txBody>
                  <a:tcPr marL="9525" marR="9525" marT="9525"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MS PGothic"/>
                        <a:cs typeface="MS PGothic"/>
                      </a:endParaRPr>
                    </a:p>
                  </a:txBody>
                  <a:tcPr marL="9525" marR="9525" marT="9525"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a typeface="MS PGothic"/>
                        <a:cs typeface="MS PGothic"/>
                      </a:endParaRPr>
                    </a:p>
                  </a:txBody>
                  <a:tcPr marL="9525" marR="9525" marT="9525" marB="0" anchor="b" horzOverflow="overflow">
                    <a:lnL>
                      <a:noFill/>
                    </a:lnL>
                    <a:lnR>
                      <a:noFill/>
                    </a:lnR>
                    <a:lnT>
                      <a:noFill/>
                    </a:lnT>
                    <a:lnB>
                      <a:noFill/>
                    </a:lnB>
                    <a:lnTlToBr>
                      <a:noFill/>
                    </a:lnTlToBr>
                    <a:lnBlToTr>
                      <a:noFill/>
                    </a:lnBlToTr>
                    <a:noFill/>
                  </a:tcPr>
                </a:tc>
              </a:tr>
            </a:tbl>
          </a:graphicData>
        </a:graphic>
      </p:graphicFrame>
      <p:sp>
        <p:nvSpPr>
          <p:cNvPr id="98381" name="Segnaposto numero diapositiva 6"/>
          <p:cNvSpPr>
            <a:spLocks noGrp="1"/>
          </p:cNvSpPr>
          <p:nvPr>
            <p:ph type="sldNum" sz="quarter" idx="12"/>
          </p:nvPr>
        </p:nvSpPr>
        <p:spPr bwMode="auto">
          <a:ln>
            <a:miter lim="800000"/>
            <a:headEnd/>
            <a:tailEnd/>
          </a:ln>
        </p:spPr>
        <p:txBody>
          <a:bodyPr/>
          <a:lstStyle/>
          <a:p>
            <a:pPr>
              <a:defRPr/>
            </a:pPr>
            <a:fld id="{9ABD6196-A262-43CB-8BB3-5C83A9A0A107}" type="slidenum">
              <a:rPr lang="it-IT" sz="1000" smtClean="0">
                <a:latin typeface="Arial" charset="0"/>
                <a:cs typeface="Arial" charset="0"/>
              </a:rPr>
              <a:pPr>
                <a:defRPr/>
              </a:pPr>
              <a:t>29</a:t>
            </a:fld>
            <a:endParaRPr lang="it-IT" sz="1000" smtClean="0">
              <a:latin typeface="Arial" charset="0"/>
              <a:cs typeface="Arial" charset="0"/>
            </a:endParaRPr>
          </a:p>
        </p:txBody>
      </p:sp>
      <p:sp>
        <p:nvSpPr>
          <p:cNvPr id="98382" name="Text Box 2"/>
          <p:cNvSpPr txBox="1">
            <a:spLocks noChangeArrowheads="1"/>
          </p:cNvSpPr>
          <p:nvPr/>
        </p:nvSpPr>
        <p:spPr bwMode="auto">
          <a:xfrm>
            <a:off x="0" y="609600"/>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rPr>
              <a:t>CREDITI VERSO CLIENTI – Ricalcolo fondo svalutazione crediti</a:t>
            </a:r>
          </a:p>
        </p:txBody>
      </p:sp>
      <p:sp>
        <p:nvSpPr>
          <p:cNvPr id="98383"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rPr>
              <a:t>REVISIONE LEGALE: AREE CRITICHE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Segnaposto contenuto 5"/>
          <p:cNvSpPr>
            <a:spLocks noGrp="1"/>
          </p:cNvSpPr>
          <p:nvPr>
            <p:ph idx="1"/>
          </p:nvPr>
        </p:nvSpPr>
        <p:spPr>
          <a:xfrm>
            <a:off x="685800" y="1676400"/>
            <a:ext cx="7450138" cy="4525963"/>
          </a:xfrm>
        </p:spPr>
        <p:txBody>
          <a:bodyPr/>
          <a:lstStyle/>
          <a:p>
            <a:pPr algn="ctr" eaLnBrk="1" hangingPunct="1">
              <a:buFontTx/>
              <a:buNone/>
            </a:pPr>
            <a:endParaRPr lang="it-IT" sz="1800" smtClean="0">
              <a:solidFill>
                <a:srgbClr val="262626"/>
              </a:solidFill>
              <a:ea typeface="MS PGothic"/>
            </a:endParaRPr>
          </a:p>
          <a:p>
            <a:pPr algn="ctr" eaLnBrk="1" hangingPunct="1">
              <a:buFontTx/>
              <a:buNone/>
            </a:pPr>
            <a:endParaRPr lang="it-IT" sz="1800" smtClean="0">
              <a:solidFill>
                <a:srgbClr val="262626"/>
              </a:solidFill>
              <a:ea typeface="MS PGothic"/>
            </a:endParaRPr>
          </a:p>
          <a:p>
            <a:pPr algn="ctr" eaLnBrk="1" hangingPunct="1">
              <a:buFontTx/>
              <a:buNone/>
            </a:pPr>
            <a:endParaRPr lang="it-IT" sz="1800" smtClean="0">
              <a:solidFill>
                <a:srgbClr val="262626"/>
              </a:solidFill>
              <a:ea typeface="MS PGothic"/>
            </a:endParaRPr>
          </a:p>
          <a:p>
            <a:pPr algn="ctr" eaLnBrk="1" hangingPunct="1">
              <a:buFontTx/>
              <a:buNone/>
            </a:pPr>
            <a:endParaRPr lang="it-IT" sz="1800" smtClean="0">
              <a:solidFill>
                <a:srgbClr val="262626"/>
              </a:solidFill>
              <a:ea typeface="MS PGothic"/>
            </a:endParaRPr>
          </a:p>
        </p:txBody>
      </p:sp>
      <p:sp>
        <p:nvSpPr>
          <p:cNvPr id="44035"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rPr>
              <a:t>IMMOBILIZZAZIONI IMMATERIALI</a:t>
            </a:r>
          </a:p>
        </p:txBody>
      </p:sp>
      <p:sp>
        <p:nvSpPr>
          <p:cNvPr id="44036"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rPr>
              <a:t>REVISIONE LEGALE: AREE CRITICHE</a:t>
            </a:r>
          </a:p>
        </p:txBody>
      </p:sp>
      <p:sp>
        <p:nvSpPr>
          <p:cNvPr id="44037" name="Segnaposto numero diapositiva 6"/>
          <p:cNvSpPr>
            <a:spLocks noGrp="1"/>
          </p:cNvSpPr>
          <p:nvPr>
            <p:ph type="sldNum" sz="quarter" idx="12"/>
          </p:nvPr>
        </p:nvSpPr>
        <p:spPr bwMode="auto">
          <a:ln>
            <a:miter lim="800000"/>
            <a:headEnd/>
            <a:tailEnd/>
          </a:ln>
        </p:spPr>
        <p:txBody>
          <a:bodyPr/>
          <a:lstStyle/>
          <a:p>
            <a:pPr>
              <a:defRPr/>
            </a:pPr>
            <a:fld id="{CF398DE5-59A1-4E38-9EF3-D5A84EBED25E}" type="slidenum">
              <a:rPr lang="it-IT" sz="1000" smtClean="0">
                <a:latin typeface="Arial" charset="0"/>
                <a:cs typeface="Arial" charset="0"/>
              </a:rPr>
              <a:pPr>
                <a:defRPr/>
              </a:pPr>
              <a:t>3</a:t>
            </a:fld>
            <a:endParaRPr lang="it-IT" sz="1000" smtClean="0">
              <a:latin typeface="Arial" charset="0"/>
              <a:cs typeface="Arial" charset="0"/>
            </a:endParaRPr>
          </a:p>
        </p:txBody>
      </p:sp>
      <p:graphicFrame>
        <p:nvGraphicFramePr>
          <p:cNvPr id="7" name="Diagramma 6"/>
          <p:cNvGraphicFramePr/>
          <p:nvPr/>
        </p:nvGraphicFramePr>
        <p:xfrm>
          <a:off x="304800" y="1473200"/>
          <a:ext cx="6705600" cy="4775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Parentesi graffa chiusa 7"/>
          <p:cNvSpPr/>
          <p:nvPr/>
        </p:nvSpPr>
        <p:spPr>
          <a:xfrm>
            <a:off x="6858000" y="3200400"/>
            <a:ext cx="533400" cy="2819400"/>
          </a:xfrm>
          <a:prstGeom prst="rightBrace">
            <a:avLst/>
          </a:prstGeom>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it-IT" sz="2800"/>
          </a:p>
        </p:txBody>
      </p:sp>
      <p:sp>
        <p:nvSpPr>
          <p:cNvPr id="44040" name="CasellaDiTesto 8"/>
          <p:cNvSpPr txBox="1">
            <a:spLocks noChangeArrowheads="1"/>
          </p:cNvSpPr>
          <p:nvPr/>
        </p:nvSpPr>
        <p:spPr bwMode="auto">
          <a:xfrm>
            <a:off x="7543800" y="4232275"/>
            <a:ext cx="1219200" cy="831850"/>
          </a:xfrm>
          <a:prstGeom prst="rect">
            <a:avLst/>
          </a:prstGeom>
          <a:noFill/>
          <a:ln w="9525">
            <a:noFill/>
            <a:miter lim="800000"/>
            <a:headEnd/>
            <a:tailEnd/>
          </a:ln>
        </p:spPr>
        <p:txBody>
          <a:bodyPr anchor="ctr">
            <a:spAutoFit/>
          </a:bodyPr>
          <a:lstStyle/>
          <a:p>
            <a:pPr algn="ctr">
              <a:spcBef>
                <a:spcPct val="50000"/>
              </a:spcBef>
            </a:pPr>
            <a:r>
              <a:rPr lang="it-IT" sz="1600">
                <a:solidFill>
                  <a:srgbClr val="FF0000"/>
                </a:solidFill>
                <a:cs typeface="Arial" charset="0"/>
              </a:rPr>
              <a:t>Rischio intrinseco più elevato</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p:nvPr/>
        </p:nvSpPr>
        <p:spPr>
          <a:xfrm>
            <a:off x="392113" y="241300"/>
            <a:ext cx="7164387" cy="1119188"/>
          </a:xfrm>
          <a:prstGeom prst="rect">
            <a:avLst/>
          </a:prstGeom>
          <a:noFill/>
          <a:ln>
            <a:noFill/>
            <a:prstDash val="solid"/>
          </a:ln>
          <a:effectLst>
            <a:outerShdw dist="35924" dir="2700000" algn="tl">
              <a:srgbClr val="EEECE1"/>
            </a:outerShdw>
          </a:effectLst>
        </p:spPr>
        <p:txBody>
          <a:bodyPr lIns="92070" tIns="46040" rIns="92070" bIns="46040" anchor="ctr" anchorCtr="1"/>
          <a:lstStyle/>
          <a:p>
            <a:pPr algn="ctr" defTabSz="457200" fontAlgn="auto" hangingPunct="0">
              <a:lnSpc>
                <a:spcPts val="4000"/>
              </a:lnSpc>
              <a:spcBef>
                <a:spcPts val="0"/>
              </a:spcBef>
              <a:spcAft>
                <a:spcPts val="0"/>
              </a:spcAft>
              <a:defRPr sz="1800" b="0" i="0" u="none" strike="noStrike" kern="0" cap="none" spc="0" baseline="0">
                <a:solidFill>
                  <a:srgbClr val="000000"/>
                </a:solidFill>
                <a:uFillTx/>
              </a:defRPr>
            </a:pPr>
            <a:endParaRPr lang="it-IT" sz="4000" b="1" kern="0">
              <a:solidFill>
                <a:srgbClr val="1F497D"/>
              </a:solidFill>
              <a:latin typeface="Arial" pitchFamily="34"/>
              <a:ea typeface="MS PGothic" pitchFamily="34"/>
              <a:cs typeface="+mn-cs"/>
            </a:endParaRPr>
          </a:p>
          <a:p>
            <a:pPr algn="ctr" defTabSz="457200" fontAlgn="auto" hangingPunct="0">
              <a:lnSpc>
                <a:spcPts val="4000"/>
              </a:lnSpc>
              <a:spcBef>
                <a:spcPts val="0"/>
              </a:spcBef>
              <a:spcAft>
                <a:spcPts val="0"/>
              </a:spcAft>
              <a:defRPr sz="1800" b="0" i="0" u="none" strike="noStrike" kern="0" cap="none" spc="0" baseline="0">
                <a:solidFill>
                  <a:srgbClr val="000000"/>
                </a:solidFill>
                <a:uFillTx/>
              </a:defRPr>
            </a:pPr>
            <a:endParaRPr lang="it-IT" sz="4000" b="1" kern="0">
              <a:solidFill>
                <a:srgbClr val="1F497D"/>
              </a:solidFill>
              <a:latin typeface="Arial" pitchFamily="34"/>
              <a:ea typeface="MS PGothic" pitchFamily="34"/>
              <a:cs typeface="+mn-cs"/>
            </a:endParaRPr>
          </a:p>
          <a:p>
            <a:pPr algn="ctr" defTabSz="457200" fontAlgn="auto" hangingPunct="0">
              <a:lnSpc>
                <a:spcPts val="4000"/>
              </a:lnSpc>
              <a:spcBef>
                <a:spcPts val="0"/>
              </a:spcBef>
              <a:spcAft>
                <a:spcPts val="0"/>
              </a:spcAft>
              <a:defRPr sz="1800" b="0" i="0" u="none" strike="noStrike" kern="0" cap="none" spc="0" baseline="0">
                <a:solidFill>
                  <a:srgbClr val="000000"/>
                </a:solidFill>
                <a:uFillTx/>
              </a:defRPr>
            </a:pPr>
            <a:endParaRPr lang="it-IT" sz="4000" b="1" kern="0">
              <a:solidFill>
                <a:srgbClr val="1F497D"/>
              </a:solidFill>
              <a:latin typeface="Arial" pitchFamily="34"/>
              <a:ea typeface="MS PGothic" pitchFamily="34"/>
              <a:cs typeface="+mn-cs"/>
            </a:endParaRPr>
          </a:p>
          <a:p>
            <a:pPr algn="ctr" defTabSz="457200" fontAlgn="auto" hangingPunct="0">
              <a:lnSpc>
                <a:spcPts val="4000"/>
              </a:lnSpc>
              <a:spcBef>
                <a:spcPts val="0"/>
              </a:spcBef>
              <a:spcAft>
                <a:spcPts val="0"/>
              </a:spcAft>
              <a:defRPr sz="1800" b="0" i="0" u="none" strike="noStrike" kern="0" cap="none" spc="0" baseline="0">
                <a:solidFill>
                  <a:srgbClr val="000000"/>
                </a:solidFill>
                <a:uFillTx/>
              </a:defRPr>
            </a:pPr>
            <a:endParaRPr lang="it-IT" sz="4000" b="1" kern="0">
              <a:solidFill>
                <a:srgbClr val="1F497D"/>
              </a:solidFill>
              <a:latin typeface="Arial" pitchFamily="34"/>
              <a:ea typeface="MS PGothic" pitchFamily="34"/>
              <a:cs typeface="+mn-cs"/>
            </a:endParaRPr>
          </a:p>
        </p:txBody>
      </p:sp>
      <p:sp>
        <p:nvSpPr>
          <p:cNvPr id="100354" name="Rectangle 4"/>
          <p:cNvSpPr>
            <a:spLocks noGrp="1"/>
          </p:cNvSpPr>
          <p:nvPr>
            <p:ph idx="1"/>
          </p:nvPr>
        </p:nvSpPr>
        <p:spPr>
          <a:xfrm>
            <a:off x="323850" y="1484313"/>
            <a:ext cx="8424863" cy="884237"/>
          </a:xfrm>
        </p:spPr>
        <p:txBody>
          <a:bodyPr/>
          <a:lstStyle/>
          <a:p>
            <a:pPr hangingPunct="1">
              <a:buFont typeface="Arial" charset="0"/>
              <a:buNone/>
            </a:pPr>
            <a:r>
              <a:rPr lang="it-IT" sz="1800" b="1" smtClean="0">
                <a:ea typeface="MS PGothic"/>
              </a:rPr>
              <a:t>Art. 2424-bis c.c.</a:t>
            </a:r>
          </a:p>
          <a:p>
            <a:pPr hangingPunct="1">
              <a:buFont typeface="Arial" charset="0"/>
              <a:buNone/>
            </a:pPr>
            <a:r>
              <a:rPr lang="it-IT" sz="1800" smtClean="0">
                <a:ea typeface="MS PGothic"/>
              </a:rPr>
              <a:t>gli accantonamenti per rischi ed oneri sono destinati </a:t>
            </a:r>
            <a:r>
              <a:rPr lang="it-IT" sz="1800" b="1" i="1" u="sng" smtClean="0">
                <a:ea typeface="MS PGothic"/>
              </a:rPr>
              <a:t>soltanto</a:t>
            </a:r>
            <a:r>
              <a:rPr lang="it-IT" sz="1800" smtClean="0">
                <a:ea typeface="MS PGothic"/>
              </a:rPr>
              <a:t> a coprire perdite o debiti:</a:t>
            </a:r>
          </a:p>
          <a:p>
            <a:pPr lvl="1" hangingPunct="1">
              <a:buFont typeface="Arial" charset="0"/>
              <a:buNone/>
            </a:pPr>
            <a:endParaRPr lang="en-US" sz="1800" smtClean="0">
              <a:ea typeface="MS PGothic"/>
            </a:endParaRPr>
          </a:p>
        </p:txBody>
      </p:sp>
      <p:sp>
        <p:nvSpPr>
          <p:cNvPr id="4" name="Rectangle 6"/>
          <p:cNvSpPr/>
          <p:nvPr/>
        </p:nvSpPr>
        <p:spPr>
          <a:xfrm>
            <a:off x="468313" y="3284538"/>
            <a:ext cx="1717675" cy="2160587"/>
          </a:xfrm>
          <a:prstGeom prst="rect">
            <a:avLst/>
          </a:prstGeom>
          <a:solidFill>
            <a:schemeClr val="accent4">
              <a:lumMod val="20000"/>
              <a:lumOff val="80000"/>
            </a:schemeClr>
          </a:solidFill>
          <a:ln w="9528">
            <a:solidFill>
              <a:srgbClr val="4A7EBB"/>
            </a:solidFill>
            <a:prstDash val="solid"/>
          </a:ln>
          <a:effectLst/>
        </p:spPr>
        <p:txBody>
          <a:bodyPr wrap="none" anchor="ctr" anchorCtr="1"/>
          <a:lstStyle/>
          <a:p>
            <a:pPr algn="ctr" defTabSz="457200" fontAlgn="auto">
              <a:spcBef>
                <a:spcPts val="0"/>
              </a:spcBef>
              <a:spcAft>
                <a:spcPts val="0"/>
              </a:spcAft>
              <a:defRPr sz="1800" b="0" i="0" u="none" strike="noStrike" kern="0" cap="none" spc="0" baseline="0">
                <a:solidFill>
                  <a:srgbClr val="000000"/>
                </a:solidFill>
                <a:uFillTx/>
              </a:defRPr>
            </a:pPr>
            <a:r>
              <a:rPr lang="it-IT" sz="1600" b="1" kern="0" dirty="0">
                <a:solidFill>
                  <a:srgbClr val="262626"/>
                </a:solidFill>
                <a:latin typeface="Arial" pitchFamily="34" charset="0"/>
                <a:ea typeface="+mn-ea"/>
                <a:cs typeface="Arial" pitchFamily="34" charset="0"/>
              </a:rPr>
              <a:t>determinata</a:t>
            </a:r>
          </a:p>
        </p:txBody>
      </p:sp>
      <p:sp>
        <p:nvSpPr>
          <p:cNvPr id="5" name="Rectangle 7"/>
          <p:cNvSpPr>
            <a:spLocks noChangeArrowheads="1"/>
          </p:cNvSpPr>
          <p:nvPr/>
        </p:nvSpPr>
        <p:spPr bwMode="auto">
          <a:xfrm>
            <a:off x="468313" y="2852738"/>
            <a:ext cx="1716087" cy="288925"/>
          </a:xfrm>
          <a:prstGeom prst="rect">
            <a:avLst/>
          </a:prstGeom>
          <a:solidFill>
            <a:schemeClr val="accent1">
              <a:lumMod val="20000"/>
              <a:lumOff val="80000"/>
            </a:schemeClr>
          </a:solidFill>
          <a:ln w="9528">
            <a:solidFill>
              <a:srgbClr val="4F81BD"/>
            </a:solidFill>
            <a:miter lim="800000"/>
            <a:headEnd/>
            <a:tailEnd/>
          </a:ln>
        </p:spPr>
        <p:txBody>
          <a:bodyPr wrap="none" anchor="ctr" anchorCtr="1"/>
          <a:lstStyle/>
          <a:p>
            <a:pPr algn="ctr" defTabSz="457200">
              <a:defRPr/>
            </a:pPr>
            <a:r>
              <a:rPr lang="it-IT" sz="1600" b="1" i="1" dirty="0">
                <a:solidFill>
                  <a:srgbClr val="262626"/>
                </a:solidFill>
                <a:latin typeface="Arial" pitchFamily="34" charset="0"/>
                <a:ea typeface="MS PGothic" pitchFamily="34" charset="-128"/>
                <a:cs typeface="Arial" pitchFamily="34" charset="0"/>
              </a:rPr>
              <a:t>Natura</a:t>
            </a:r>
          </a:p>
        </p:txBody>
      </p:sp>
      <p:sp>
        <p:nvSpPr>
          <p:cNvPr id="6" name="Rectangle 8"/>
          <p:cNvSpPr>
            <a:spLocks noChangeArrowheads="1"/>
          </p:cNvSpPr>
          <p:nvPr/>
        </p:nvSpPr>
        <p:spPr bwMode="auto">
          <a:xfrm>
            <a:off x="3273425" y="2852738"/>
            <a:ext cx="1658938" cy="287337"/>
          </a:xfrm>
          <a:prstGeom prst="rect">
            <a:avLst/>
          </a:prstGeom>
          <a:solidFill>
            <a:schemeClr val="accent1">
              <a:lumMod val="20000"/>
              <a:lumOff val="80000"/>
            </a:schemeClr>
          </a:solidFill>
          <a:ln w="9528">
            <a:solidFill>
              <a:srgbClr val="4F81BD"/>
            </a:solidFill>
            <a:miter lim="800000"/>
            <a:headEnd/>
            <a:tailEnd/>
          </a:ln>
        </p:spPr>
        <p:txBody>
          <a:bodyPr wrap="none" anchor="ctr" anchorCtr="1"/>
          <a:lstStyle/>
          <a:p>
            <a:pPr algn="ctr" defTabSz="457200">
              <a:defRPr/>
            </a:pPr>
            <a:r>
              <a:rPr lang="it-IT" sz="1600" b="1" i="1">
                <a:solidFill>
                  <a:srgbClr val="262626"/>
                </a:solidFill>
                <a:latin typeface="Arial" pitchFamily="34" charset="0"/>
                <a:ea typeface="MS PGothic" pitchFamily="34" charset="-128"/>
                <a:cs typeface="Arial" pitchFamily="34" charset="0"/>
              </a:rPr>
              <a:t>Esistenza</a:t>
            </a:r>
          </a:p>
        </p:txBody>
      </p:sp>
      <p:sp>
        <p:nvSpPr>
          <p:cNvPr id="7" name="Rectangle 9"/>
          <p:cNvSpPr>
            <a:spLocks noChangeArrowheads="1"/>
          </p:cNvSpPr>
          <p:nvPr/>
        </p:nvSpPr>
        <p:spPr bwMode="auto">
          <a:xfrm>
            <a:off x="5913438" y="2852738"/>
            <a:ext cx="2470150" cy="500062"/>
          </a:xfrm>
          <a:prstGeom prst="rect">
            <a:avLst/>
          </a:prstGeom>
          <a:solidFill>
            <a:schemeClr val="accent1">
              <a:lumMod val="20000"/>
              <a:lumOff val="80000"/>
            </a:schemeClr>
          </a:solidFill>
          <a:ln w="9528">
            <a:solidFill>
              <a:srgbClr val="4F81BD"/>
            </a:solidFill>
            <a:miter lim="800000"/>
            <a:headEnd/>
            <a:tailEnd/>
          </a:ln>
        </p:spPr>
        <p:txBody>
          <a:bodyPr wrap="none" anchor="ctr" anchorCtr="1"/>
          <a:lstStyle/>
          <a:p>
            <a:pPr algn="ctr" defTabSz="457200">
              <a:defRPr/>
            </a:pPr>
            <a:r>
              <a:rPr lang="it-IT" sz="1600" b="1" dirty="0">
                <a:solidFill>
                  <a:srgbClr val="262626"/>
                </a:solidFill>
                <a:latin typeface="Arial" pitchFamily="34" charset="0"/>
                <a:ea typeface="+mn-ea"/>
                <a:cs typeface="Arial" pitchFamily="34" charset="0"/>
              </a:rPr>
              <a:t>Ammontare o</a:t>
            </a:r>
          </a:p>
          <a:p>
            <a:pPr algn="ctr" defTabSz="457200">
              <a:defRPr/>
            </a:pPr>
            <a:r>
              <a:rPr lang="it-IT" sz="1600" b="1" dirty="0">
                <a:solidFill>
                  <a:srgbClr val="262626"/>
                </a:solidFill>
                <a:latin typeface="Arial" pitchFamily="34" charset="0"/>
                <a:ea typeface="+mn-ea"/>
                <a:cs typeface="Arial" pitchFamily="34" charset="0"/>
              </a:rPr>
              <a:t>Data di sopravvenienza </a:t>
            </a:r>
            <a:endParaRPr lang="it-IT" sz="1600" b="1" i="1" dirty="0">
              <a:solidFill>
                <a:srgbClr val="262626"/>
              </a:solidFill>
              <a:latin typeface="Arial" pitchFamily="34" charset="0"/>
              <a:ea typeface="MS PGothic" pitchFamily="34" charset="-128"/>
              <a:cs typeface="Arial" pitchFamily="34" charset="0"/>
            </a:endParaRPr>
          </a:p>
        </p:txBody>
      </p:sp>
      <p:sp>
        <p:nvSpPr>
          <p:cNvPr id="8" name="Rectangle 10"/>
          <p:cNvSpPr>
            <a:spLocks noChangeArrowheads="1"/>
          </p:cNvSpPr>
          <p:nvPr/>
        </p:nvSpPr>
        <p:spPr bwMode="auto">
          <a:xfrm>
            <a:off x="5908675" y="3810000"/>
            <a:ext cx="2473325" cy="990600"/>
          </a:xfrm>
          <a:prstGeom prst="rect">
            <a:avLst/>
          </a:prstGeom>
          <a:solidFill>
            <a:srgbClr val="FF7C80"/>
          </a:solidFill>
          <a:ln w="25402">
            <a:solidFill>
              <a:srgbClr val="B66D31"/>
            </a:solidFill>
            <a:miter lim="800000"/>
            <a:headEnd/>
            <a:tailEnd/>
          </a:ln>
        </p:spPr>
        <p:txBody>
          <a:bodyPr anchor="ctr" anchorCtr="1"/>
          <a:lstStyle/>
          <a:p>
            <a:pPr algn="ctr" defTabSz="457200"/>
            <a:r>
              <a:rPr lang="it-IT" sz="1600" b="1">
                <a:solidFill>
                  <a:srgbClr val="262626"/>
                </a:solidFill>
                <a:cs typeface="Arial" charset="0"/>
              </a:rPr>
              <a:t>indeterminato</a:t>
            </a:r>
          </a:p>
        </p:txBody>
      </p:sp>
      <p:sp>
        <p:nvSpPr>
          <p:cNvPr id="9" name="Rectangle 12"/>
          <p:cNvSpPr/>
          <p:nvPr/>
        </p:nvSpPr>
        <p:spPr>
          <a:xfrm>
            <a:off x="2465388" y="3789363"/>
            <a:ext cx="1647825" cy="1008062"/>
          </a:xfrm>
          <a:prstGeom prst="rect">
            <a:avLst/>
          </a:prstGeom>
          <a:solidFill>
            <a:schemeClr val="accent4">
              <a:lumMod val="20000"/>
              <a:lumOff val="80000"/>
            </a:schemeClr>
          </a:solidFill>
          <a:ln w="25402">
            <a:solidFill>
              <a:srgbClr val="8C3836"/>
            </a:solidFill>
            <a:prstDash val="solid"/>
          </a:ln>
          <a:effectLst/>
        </p:spPr>
        <p:txBody>
          <a:bodyPr lIns="96652" tIns="48326" rIns="96652" bIns="48326" anchor="ctr" anchorCtr="1"/>
          <a:lstStyle/>
          <a:p>
            <a:pPr algn="ctr" defTabSz="966785" fontAlgn="auto">
              <a:spcBef>
                <a:spcPts val="0"/>
              </a:spcBef>
              <a:spcAft>
                <a:spcPts val="0"/>
              </a:spcAft>
              <a:defRPr sz="1800" b="0" i="0" u="none" strike="noStrike" kern="0" cap="none" spc="0" baseline="0">
                <a:solidFill>
                  <a:srgbClr val="000000"/>
                </a:solidFill>
                <a:uFillTx/>
              </a:defRPr>
            </a:pPr>
            <a:r>
              <a:rPr lang="it-IT" sz="1800" b="1" kern="0" dirty="0">
                <a:solidFill>
                  <a:srgbClr val="262626"/>
                </a:solidFill>
                <a:latin typeface="Arial" pitchFamily="34" charset="0"/>
                <a:ea typeface="+mn-ea"/>
                <a:cs typeface="Arial" pitchFamily="34" charset="0"/>
              </a:rPr>
              <a:t>certa</a:t>
            </a:r>
          </a:p>
        </p:txBody>
      </p:sp>
      <p:sp>
        <p:nvSpPr>
          <p:cNvPr id="10" name="Rectangle 13"/>
          <p:cNvSpPr>
            <a:spLocks noChangeArrowheads="1"/>
          </p:cNvSpPr>
          <p:nvPr/>
        </p:nvSpPr>
        <p:spPr bwMode="auto">
          <a:xfrm>
            <a:off x="4113213" y="3789363"/>
            <a:ext cx="1647825" cy="1008062"/>
          </a:xfrm>
          <a:prstGeom prst="rect">
            <a:avLst/>
          </a:prstGeom>
          <a:solidFill>
            <a:srgbClr val="FF7C80"/>
          </a:solidFill>
          <a:ln w="9528">
            <a:solidFill>
              <a:srgbClr val="7D60A0"/>
            </a:solidFill>
            <a:miter lim="800000"/>
            <a:headEnd/>
            <a:tailEnd/>
          </a:ln>
        </p:spPr>
        <p:txBody>
          <a:bodyPr lIns="96652" tIns="48326" rIns="96652" bIns="48326" anchor="ctr" anchorCtr="1"/>
          <a:lstStyle/>
          <a:p>
            <a:pPr algn="ctr" defTabSz="966785" fontAlgn="auto">
              <a:spcBef>
                <a:spcPts val="0"/>
              </a:spcBef>
              <a:spcAft>
                <a:spcPts val="0"/>
              </a:spcAft>
              <a:defRPr sz="1800" b="0" i="0" u="none" strike="noStrike" kern="0" cap="none" spc="0" baseline="0">
                <a:solidFill>
                  <a:srgbClr val="000000"/>
                </a:solidFill>
                <a:uFillTx/>
              </a:defRPr>
            </a:pPr>
            <a:r>
              <a:rPr lang="it-IT" sz="1800" b="1" kern="0" dirty="0">
                <a:solidFill>
                  <a:srgbClr val="262626"/>
                </a:solidFill>
                <a:latin typeface="Arial" pitchFamily="34" charset="0"/>
                <a:ea typeface="+mn-ea"/>
                <a:cs typeface="Arial" pitchFamily="34" charset="0"/>
              </a:rPr>
              <a:t>probabile</a:t>
            </a:r>
          </a:p>
        </p:txBody>
      </p:sp>
      <p:cxnSp>
        <p:nvCxnSpPr>
          <p:cNvPr id="14" name="Connettore 1 18"/>
          <p:cNvCxnSpPr>
            <a:cxnSpLocks noChangeShapeType="1"/>
          </p:cNvCxnSpPr>
          <p:nvPr/>
        </p:nvCxnSpPr>
        <p:spPr bwMode="auto">
          <a:xfrm rot="5400013">
            <a:off x="3960018" y="3320257"/>
            <a:ext cx="360363" cy="0"/>
          </a:xfrm>
          <a:prstGeom prst="straightConnector1">
            <a:avLst/>
          </a:prstGeom>
          <a:noFill/>
          <a:ln w="38103">
            <a:solidFill>
              <a:srgbClr val="4F81BD"/>
            </a:solidFill>
            <a:round/>
            <a:headEnd/>
            <a:tailEnd/>
          </a:ln>
        </p:spPr>
      </p:cxnSp>
      <p:cxnSp>
        <p:nvCxnSpPr>
          <p:cNvPr id="15" name="Connettore 1 21"/>
          <p:cNvCxnSpPr>
            <a:cxnSpLocks noChangeShapeType="1"/>
          </p:cNvCxnSpPr>
          <p:nvPr/>
        </p:nvCxnSpPr>
        <p:spPr bwMode="auto">
          <a:xfrm>
            <a:off x="3273425" y="3500438"/>
            <a:ext cx="1658938" cy="0"/>
          </a:xfrm>
          <a:prstGeom prst="straightConnector1">
            <a:avLst/>
          </a:prstGeom>
          <a:noFill/>
          <a:ln w="25402">
            <a:solidFill>
              <a:srgbClr val="4F81BD"/>
            </a:solidFill>
            <a:round/>
            <a:headEnd/>
            <a:tailEnd/>
          </a:ln>
        </p:spPr>
      </p:cxnSp>
      <p:cxnSp>
        <p:nvCxnSpPr>
          <p:cNvPr id="16" name="Connettore 2 23"/>
          <p:cNvCxnSpPr>
            <a:cxnSpLocks noChangeShapeType="1"/>
            <a:endCxn id="9" idx="0"/>
          </p:cNvCxnSpPr>
          <p:nvPr/>
        </p:nvCxnSpPr>
        <p:spPr bwMode="auto">
          <a:xfrm rot="16199987" flipH="1">
            <a:off x="3136900" y="3636963"/>
            <a:ext cx="288925" cy="15875"/>
          </a:xfrm>
          <a:prstGeom prst="straightConnector1">
            <a:avLst/>
          </a:prstGeom>
          <a:noFill/>
          <a:ln w="25402">
            <a:solidFill>
              <a:srgbClr val="4F81BD"/>
            </a:solidFill>
            <a:round/>
            <a:headEnd/>
            <a:tailEnd type="arrow" w="med" len="med"/>
          </a:ln>
        </p:spPr>
      </p:cxnSp>
      <p:cxnSp>
        <p:nvCxnSpPr>
          <p:cNvPr id="17" name="Connettore 2 25"/>
          <p:cNvCxnSpPr>
            <a:cxnSpLocks noChangeShapeType="1"/>
            <a:endCxn id="10" idx="0"/>
          </p:cNvCxnSpPr>
          <p:nvPr/>
        </p:nvCxnSpPr>
        <p:spPr bwMode="auto">
          <a:xfrm rot="16199987" flipH="1">
            <a:off x="4790281" y="3642520"/>
            <a:ext cx="288925" cy="4762"/>
          </a:xfrm>
          <a:prstGeom prst="straightConnector1">
            <a:avLst/>
          </a:prstGeom>
          <a:noFill/>
          <a:ln w="25402">
            <a:solidFill>
              <a:srgbClr val="4F81BD"/>
            </a:solidFill>
            <a:round/>
            <a:headEnd/>
            <a:tailEnd type="arrow" w="med" len="med"/>
          </a:ln>
        </p:spPr>
      </p:cxnSp>
      <p:cxnSp>
        <p:nvCxnSpPr>
          <p:cNvPr id="18" name="Connettore 2 27"/>
          <p:cNvCxnSpPr>
            <a:cxnSpLocks noChangeShapeType="1"/>
            <a:stCxn id="7" idx="2"/>
            <a:endCxn id="8" idx="0"/>
          </p:cNvCxnSpPr>
          <p:nvPr/>
        </p:nvCxnSpPr>
        <p:spPr bwMode="auto">
          <a:xfrm flipH="1">
            <a:off x="7145338" y="3352800"/>
            <a:ext cx="3175" cy="457200"/>
          </a:xfrm>
          <a:prstGeom prst="straightConnector1">
            <a:avLst/>
          </a:prstGeom>
          <a:noFill/>
          <a:ln w="25402">
            <a:solidFill>
              <a:srgbClr val="4F81BD"/>
            </a:solidFill>
            <a:round/>
            <a:headEnd/>
            <a:tailEnd type="arrow" w="med" len="med"/>
          </a:ln>
        </p:spPr>
      </p:cxnSp>
      <p:sp>
        <p:nvSpPr>
          <p:cNvPr id="100367" name="Rectangle 1026"/>
          <p:cNvSpPr>
            <a:spLocks noChangeArrowheads="1"/>
          </p:cNvSpPr>
          <p:nvPr/>
        </p:nvSpPr>
        <p:spPr bwMode="auto">
          <a:xfrm>
            <a:off x="34925" y="-26988"/>
            <a:ext cx="8420100" cy="609601"/>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rPr>
              <a:t>REVISIONE LEGALE: AREE CRITICHE</a:t>
            </a:r>
          </a:p>
        </p:txBody>
      </p:sp>
      <p:sp>
        <p:nvSpPr>
          <p:cNvPr id="100368" name="Segnaposto numero diapositiva 6"/>
          <p:cNvSpPr>
            <a:spLocks noGrp="1"/>
          </p:cNvSpPr>
          <p:nvPr>
            <p:ph type="sldNum" sz="quarter" idx="12"/>
          </p:nvPr>
        </p:nvSpPr>
        <p:spPr bwMode="auto">
          <a:ln>
            <a:miter lim="800000"/>
            <a:headEnd/>
            <a:tailEnd/>
          </a:ln>
        </p:spPr>
        <p:txBody>
          <a:bodyPr/>
          <a:lstStyle/>
          <a:p>
            <a:pPr>
              <a:defRPr/>
            </a:pPr>
            <a:fld id="{9664C626-F22B-49A0-9960-99E0B1ECD9A5}" type="slidenum">
              <a:rPr lang="it-IT" sz="1000" smtClean="0">
                <a:latin typeface="Arial" charset="0"/>
                <a:cs typeface="Arial" charset="0"/>
              </a:rPr>
              <a:pPr>
                <a:defRPr/>
              </a:pPr>
              <a:t>30</a:t>
            </a:fld>
            <a:endParaRPr lang="it-IT" sz="1000" smtClean="0">
              <a:latin typeface="Arial" charset="0"/>
              <a:cs typeface="Arial" charset="0"/>
            </a:endParaRPr>
          </a:p>
        </p:txBody>
      </p:sp>
      <p:sp>
        <p:nvSpPr>
          <p:cNvPr id="100369"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rPr>
              <a:t>FONDI PER RISCHI E ONERI</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1000"/>
                                        <p:tgtEl>
                                          <p:spTgt spid="10"/>
                                        </p:tgtEl>
                                      </p:cBhvr>
                                    </p:animEffect>
                                    <p:anim calcmode="lin" valueType="num">
                                      <p:cBhvr>
                                        <p:cTn id="38" dur="1000" fill="hold"/>
                                        <p:tgtEl>
                                          <p:spTgt spid="10"/>
                                        </p:tgtEl>
                                        <p:attrNameLst>
                                          <p:attrName>ppt_x</p:attrName>
                                        </p:attrNameLst>
                                      </p:cBhvr>
                                      <p:tavLst>
                                        <p:tav tm="0">
                                          <p:val>
                                            <p:strVal val="#ppt_x"/>
                                          </p:val>
                                        </p:tav>
                                        <p:tav tm="100000">
                                          <p:val>
                                            <p:strVal val="#ppt_x"/>
                                          </p:val>
                                        </p:tav>
                                      </p:tavLst>
                                    </p:anim>
                                    <p:anim calcmode="lin" valueType="num">
                                      <p:cBhvr>
                                        <p:cTn id="39" dur="1000" fill="hold"/>
                                        <p:tgtEl>
                                          <p:spTgt spid="10"/>
                                        </p:tgtEl>
                                        <p:attrNameLst>
                                          <p:attrName>ppt_y</p:attrName>
                                        </p:attrNameLst>
                                      </p:cBhvr>
                                      <p:tavLst>
                                        <p:tav tm="0">
                                          <p:val>
                                            <p:strVal val="#ppt_y-.1"/>
                                          </p:val>
                                        </p:tav>
                                        <p:tav tm="100000">
                                          <p:val>
                                            <p:strVal val="#ppt_y"/>
                                          </p:val>
                                        </p:tav>
                                      </p:tavLst>
                                    </p:anim>
                                  </p:childTnLst>
                                </p:cTn>
                              </p:par>
                              <p:par>
                                <p:cTn id="40" presetID="47" presetClass="entr" presetSubtype="0" fill="hold" nodeType="with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par>
                                <p:cTn id="45" presetID="47" presetClass="entr" presetSubtype="0" fill="hold" nodeType="with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1000"/>
                                        <p:tgtEl>
                                          <p:spTgt spid="15"/>
                                        </p:tgtEl>
                                      </p:cBhvr>
                                    </p:animEffect>
                                    <p:anim calcmode="lin" valueType="num">
                                      <p:cBhvr>
                                        <p:cTn id="48" dur="1000" fill="hold"/>
                                        <p:tgtEl>
                                          <p:spTgt spid="15"/>
                                        </p:tgtEl>
                                        <p:attrNameLst>
                                          <p:attrName>ppt_x</p:attrName>
                                        </p:attrNameLst>
                                      </p:cBhvr>
                                      <p:tavLst>
                                        <p:tav tm="0">
                                          <p:val>
                                            <p:strVal val="#ppt_x"/>
                                          </p:val>
                                        </p:tav>
                                        <p:tav tm="100000">
                                          <p:val>
                                            <p:strVal val="#ppt_x"/>
                                          </p:val>
                                        </p:tav>
                                      </p:tavLst>
                                    </p:anim>
                                    <p:anim calcmode="lin" valueType="num">
                                      <p:cBhvr>
                                        <p:cTn id="49" dur="1000" fill="hold"/>
                                        <p:tgtEl>
                                          <p:spTgt spid="15"/>
                                        </p:tgtEl>
                                        <p:attrNameLst>
                                          <p:attrName>ppt_y</p:attrName>
                                        </p:attrNameLst>
                                      </p:cBhvr>
                                      <p:tavLst>
                                        <p:tav tm="0">
                                          <p:val>
                                            <p:strVal val="#ppt_y-.1"/>
                                          </p:val>
                                        </p:tav>
                                        <p:tav tm="100000">
                                          <p:val>
                                            <p:strVal val="#ppt_y"/>
                                          </p:val>
                                        </p:tav>
                                      </p:tavLst>
                                    </p:anim>
                                  </p:childTnLst>
                                </p:cTn>
                              </p:par>
                              <p:par>
                                <p:cTn id="50" presetID="47" presetClass="entr" presetSubtype="0" fill="hold" nodeType="with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fade">
                                      <p:cBhvr>
                                        <p:cTn id="52" dur="1000"/>
                                        <p:tgtEl>
                                          <p:spTgt spid="16"/>
                                        </p:tgtEl>
                                      </p:cBhvr>
                                    </p:animEffect>
                                    <p:anim calcmode="lin" valueType="num">
                                      <p:cBhvr>
                                        <p:cTn id="53" dur="1000" fill="hold"/>
                                        <p:tgtEl>
                                          <p:spTgt spid="16"/>
                                        </p:tgtEl>
                                        <p:attrNameLst>
                                          <p:attrName>ppt_x</p:attrName>
                                        </p:attrNameLst>
                                      </p:cBhvr>
                                      <p:tavLst>
                                        <p:tav tm="0">
                                          <p:val>
                                            <p:strVal val="#ppt_x"/>
                                          </p:val>
                                        </p:tav>
                                        <p:tav tm="100000">
                                          <p:val>
                                            <p:strVal val="#ppt_x"/>
                                          </p:val>
                                        </p:tav>
                                      </p:tavLst>
                                    </p:anim>
                                    <p:anim calcmode="lin" valueType="num">
                                      <p:cBhvr>
                                        <p:cTn id="54" dur="1000" fill="hold"/>
                                        <p:tgtEl>
                                          <p:spTgt spid="16"/>
                                        </p:tgtEl>
                                        <p:attrNameLst>
                                          <p:attrName>ppt_y</p:attrName>
                                        </p:attrNameLst>
                                      </p:cBhvr>
                                      <p:tavLst>
                                        <p:tav tm="0">
                                          <p:val>
                                            <p:strVal val="#ppt_y-.1"/>
                                          </p:val>
                                        </p:tav>
                                        <p:tav tm="100000">
                                          <p:val>
                                            <p:strVal val="#ppt_y"/>
                                          </p:val>
                                        </p:tav>
                                      </p:tavLst>
                                    </p:anim>
                                  </p:childTnLst>
                                </p:cTn>
                              </p:par>
                              <p:par>
                                <p:cTn id="55" presetID="47" presetClass="entr" presetSubtype="0" fill="hold" nodeType="with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fade">
                                      <p:cBhvr>
                                        <p:cTn id="57" dur="1000"/>
                                        <p:tgtEl>
                                          <p:spTgt spid="17"/>
                                        </p:tgtEl>
                                      </p:cBhvr>
                                    </p:animEffect>
                                    <p:anim calcmode="lin" valueType="num">
                                      <p:cBhvr>
                                        <p:cTn id="58" dur="1000" fill="hold"/>
                                        <p:tgtEl>
                                          <p:spTgt spid="17"/>
                                        </p:tgtEl>
                                        <p:attrNameLst>
                                          <p:attrName>ppt_x</p:attrName>
                                        </p:attrNameLst>
                                      </p:cBhvr>
                                      <p:tavLst>
                                        <p:tav tm="0">
                                          <p:val>
                                            <p:strVal val="#ppt_x"/>
                                          </p:val>
                                        </p:tav>
                                        <p:tav tm="100000">
                                          <p:val>
                                            <p:strVal val="#ppt_x"/>
                                          </p:val>
                                        </p:tav>
                                      </p:tavLst>
                                    </p:anim>
                                    <p:anim calcmode="lin" valueType="num">
                                      <p:cBhvr>
                                        <p:cTn id="59" dur="1000" fill="hold"/>
                                        <p:tgtEl>
                                          <p:spTgt spid="17"/>
                                        </p:tgtEl>
                                        <p:attrNameLst>
                                          <p:attrName>ppt_y</p:attrName>
                                        </p:attrNameLst>
                                      </p:cBhvr>
                                      <p:tavLst>
                                        <p:tav tm="0">
                                          <p:val>
                                            <p:strVal val="#ppt_y-.1"/>
                                          </p:val>
                                        </p:tav>
                                        <p:tav tm="100000">
                                          <p:val>
                                            <p:strVal val="#ppt_y"/>
                                          </p:val>
                                        </p:tav>
                                      </p:tavLst>
                                    </p:anim>
                                  </p:childTnLst>
                                </p:cTn>
                              </p:par>
                              <p:par>
                                <p:cTn id="60" presetID="47" presetClass="entr" presetSubtype="0" fill="hold" nodeType="with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fade">
                                      <p:cBhvr>
                                        <p:cTn id="62" dur="1000"/>
                                        <p:tgtEl>
                                          <p:spTgt spid="18"/>
                                        </p:tgtEl>
                                      </p:cBhvr>
                                    </p:animEffect>
                                    <p:anim calcmode="lin" valueType="num">
                                      <p:cBhvr>
                                        <p:cTn id="63" dur="1000" fill="hold"/>
                                        <p:tgtEl>
                                          <p:spTgt spid="18"/>
                                        </p:tgtEl>
                                        <p:attrNameLst>
                                          <p:attrName>ppt_x</p:attrName>
                                        </p:attrNameLst>
                                      </p:cBhvr>
                                      <p:tavLst>
                                        <p:tav tm="0">
                                          <p:val>
                                            <p:strVal val="#ppt_x"/>
                                          </p:val>
                                        </p:tav>
                                        <p:tav tm="100000">
                                          <p:val>
                                            <p:strVal val="#ppt_x"/>
                                          </p:val>
                                        </p:tav>
                                      </p:tavLst>
                                    </p:anim>
                                    <p:anim calcmode="lin" valueType="num">
                                      <p:cBhvr>
                                        <p:cTn id="6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rPr>
              <a:t>REVISIONE LEGALE: AREE CRITICHE</a:t>
            </a:r>
          </a:p>
        </p:txBody>
      </p:sp>
      <p:sp>
        <p:nvSpPr>
          <p:cNvPr id="102403" name="Segnaposto numero diapositiva 6"/>
          <p:cNvSpPr>
            <a:spLocks noGrp="1"/>
          </p:cNvSpPr>
          <p:nvPr>
            <p:ph type="sldNum" sz="quarter" idx="12"/>
          </p:nvPr>
        </p:nvSpPr>
        <p:spPr bwMode="auto">
          <a:ln>
            <a:miter lim="800000"/>
            <a:headEnd/>
            <a:tailEnd/>
          </a:ln>
        </p:spPr>
        <p:txBody>
          <a:bodyPr/>
          <a:lstStyle/>
          <a:p>
            <a:pPr>
              <a:defRPr/>
            </a:pPr>
            <a:fld id="{07F3874C-A0BF-4145-89F4-76A12A5B4452}" type="slidenum">
              <a:rPr lang="it-IT" sz="1000" smtClean="0">
                <a:latin typeface="Arial" charset="0"/>
                <a:cs typeface="Arial" charset="0"/>
              </a:rPr>
              <a:pPr>
                <a:defRPr/>
              </a:pPr>
              <a:t>31</a:t>
            </a:fld>
            <a:endParaRPr lang="it-IT" sz="1000" smtClean="0">
              <a:latin typeface="Arial" charset="0"/>
              <a:cs typeface="Arial" charset="0"/>
            </a:endParaRPr>
          </a:p>
        </p:txBody>
      </p:sp>
      <p:sp>
        <p:nvSpPr>
          <p:cNvPr id="102404"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rPr>
              <a:t>FONDI PER RISCHI E ONERI</a:t>
            </a:r>
          </a:p>
        </p:txBody>
      </p:sp>
      <p:graphicFrame>
        <p:nvGraphicFramePr>
          <p:cNvPr id="11" name="Segnaposto contenuto 10"/>
          <p:cNvGraphicFramePr>
            <a:graphicFrameLocks noGrp="1"/>
          </p:cNvGraphicFramePr>
          <p:nvPr>
            <p:ph idx="1"/>
          </p:nvPr>
        </p:nvGraphicFramePr>
        <p:xfrm>
          <a:off x="381000" y="1371600"/>
          <a:ext cx="8305800" cy="5029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9"/>
          <p:cNvSpPr>
            <a:spLocks noChangeArrowheads="1"/>
          </p:cNvSpPr>
          <p:nvPr/>
        </p:nvSpPr>
        <p:spPr bwMode="auto">
          <a:xfrm>
            <a:off x="4581525" y="1219200"/>
            <a:ext cx="2293938" cy="1255713"/>
          </a:xfrm>
          <a:prstGeom prst="rect">
            <a:avLst/>
          </a:prstGeom>
          <a:noFill/>
          <a:ln w="50804">
            <a:solidFill>
              <a:srgbClr val="FF0000"/>
            </a:solidFill>
            <a:miter lim="800000"/>
            <a:headEnd/>
            <a:tailEnd/>
          </a:ln>
        </p:spPr>
        <p:txBody>
          <a:bodyPr anchor="ctr"/>
          <a:lstStyle/>
          <a:p>
            <a:pPr algn="ctr" defTabSz="457200"/>
            <a:r>
              <a:rPr lang="it-IT" sz="1600" b="1" i="1"/>
              <a:t>Iscrizione in bilancio dell’accantonamento a Fondo rischi e oneri</a:t>
            </a:r>
          </a:p>
        </p:txBody>
      </p:sp>
      <p:sp>
        <p:nvSpPr>
          <p:cNvPr id="3" name="Rectangle 30"/>
          <p:cNvSpPr>
            <a:spLocks noChangeArrowheads="1"/>
          </p:cNvSpPr>
          <p:nvPr/>
        </p:nvSpPr>
        <p:spPr bwMode="auto">
          <a:xfrm>
            <a:off x="1765300" y="1363663"/>
            <a:ext cx="2232025" cy="865187"/>
          </a:xfrm>
          <a:prstGeom prst="rect">
            <a:avLst/>
          </a:prstGeom>
          <a:noFill/>
          <a:ln w="50804">
            <a:solidFill>
              <a:srgbClr val="FFC000"/>
            </a:solidFill>
            <a:miter lim="800000"/>
            <a:headEnd/>
            <a:tailEnd/>
          </a:ln>
        </p:spPr>
        <p:txBody>
          <a:bodyPr anchor="ctr"/>
          <a:lstStyle/>
          <a:p>
            <a:pPr algn="ctr" defTabSz="457200"/>
            <a:r>
              <a:rPr lang="it-IT" sz="1600" b="1" i="1"/>
              <a:t>Informativa in Nota Integrativa</a:t>
            </a:r>
          </a:p>
        </p:txBody>
      </p:sp>
      <p:sp>
        <p:nvSpPr>
          <p:cNvPr id="4" name="Rectangle 31"/>
          <p:cNvSpPr>
            <a:spLocks noChangeArrowheads="1"/>
          </p:cNvSpPr>
          <p:nvPr/>
        </p:nvSpPr>
        <p:spPr bwMode="auto">
          <a:xfrm>
            <a:off x="901700" y="2605088"/>
            <a:ext cx="1368425" cy="865187"/>
          </a:xfrm>
          <a:prstGeom prst="rect">
            <a:avLst/>
          </a:prstGeom>
          <a:noFill/>
          <a:ln w="50804">
            <a:solidFill>
              <a:srgbClr val="558ED5"/>
            </a:solidFill>
            <a:miter lim="800000"/>
            <a:headEnd/>
            <a:tailEnd/>
          </a:ln>
        </p:spPr>
        <p:txBody>
          <a:bodyPr anchor="ctr"/>
          <a:lstStyle/>
          <a:p>
            <a:pPr algn="ctr" defTabSz="457200"/>
            <a:r>
              <a:rPr lang="it-IT" sz="1600" b="1" i="1"/>
              <a:t>Nessuna indicazione in bilancio</a:t>
            </a:r>
          </a:p>
        </p:txBody>
      </p:sp>
      <p:grpSp>
        <p:nvGrpSpPr>
          <p:cNvPr id="104452" name="Diagramma 23"/>
          <p:cNvGrpSpPr>
            <a:grpSpLocks/>
          </p:cNvGrpSpPr>
          <p:nvPr/>
        </p:nvGrpSpPr>
        <p:grpSpPr bwMode="auto">
          <a:xfrm>
            <a:off x="1258888" y="2605088"/>
            <a:ext cx="6265862" cy="3776662"/>
            <a:chOff x="875931" y="2204316"/>
            <a:chExt cx="6502627" cy="4064005"/>
          </a:xfrm>
        </p:grpSpPr>
        <p:sp>
          <p:nvSpPr>
            <p:cNvPr id="7" name="Figura a mano libera 6"/>
            <p:cNvSpPr/>
            <p:nvPr/>
          </p:nvSpPr>
          <p:spPr>
            <a:xfrm>
              <a:off x="875931" y="2204316"/>
              <a:ext cx="6502627" cy="4064005"/>
            </a:xfrm>
            <a:custGeom>
              <a:avLst/>
              <a:gdLst>
                <a:gd name="f0" fmla="val 10800000"/>
                <a:gd name="f1" fmla="val 5400000"/>
                <a:gd name="f2" fmla="val 180"/>
                <a:gd name="f3" fmla="val w"/>
                <a:gd name="f4" fmla="val h"/>
                <a:gd name="f5" fmla="val ss"/>
                <a:gd name="f6" fmla="val 0"/>
                <a:gd name="f7" fmla="*/ 5419351 1 1725033"/>
                <a:gd name="f8" fmla="val 25000"/>
                <a:gd name="f9" fmla="+- 0 0 -180"/>
                <a:gd name="f10" fmla="+- 0 0 -360"/>
                <a:gd name="f11" fmla="+- 0 0 -90"/>
                <a:gd name="f12" fmla="abs f3"/>
                <a:gd name="f13" fmla="abs f4"/>
                <a:gd name="f14" fmla="abs f5"/>
                <a:gd name="f15" fmla="*/ f1 1 14"/>
                <a:gd name="f16" fmla="*/ f9 f0 1"/>
                <a:gd name="f17" fmla="*/ f10 f0 1"/>
                <a:gd name="f18" fmla="*/ f11 f0 1"/>
                <a:gd name="f19" fmla="?: f12 f3 1"/>
                <a:gd name="f20" fmla="?: f13 f4 1"/>
                <a:gd name="f21" fmla="?: f14 f5 1"/>
                <a:gd name="f22" fmla="+- f15 f1 0"/>
                <a:gd name="f23" fmla="*/ f16 1 f2"/>
                <a:gd name="f24" fmla="*/ f17 1 f2"/>
                <a:gd name="f25" fmla="*/ f18 1 f2"/>
                <a:gd name="f26" fmla="*/ f19 1 21600"/>
                <a:gd name="f27" fmla="*/ f20 1 21600"/>
                <a:gd name="f28" fmla="*/ 21600 f19 1"/>
                <a:gd name="f29" fmla="*/ 21600 f20 1"/>
                <a:gd name="f30" fmla="*/ f22 f7 1"/>
                <a:gd name="f31" fmla="+- f23 0 f1"/>
                <a:gd name="f32" fmla="+- f24 0 f1"/>
                <a:gd name="f33" fmla="+- f25 0 f1"/>
                <a:gd name="f34" fmla="min f27 f26"/>
                <a:gd name="f35" fmla="*/ f28 1 f21"/>
                <a:gd name="f36" fmla="*/ f29 1 f21"/>
                <a:gd name="f37" fmla="*/ f30 1 f0"/>
                <a:gd name="f38" fmla="val f35"/>
                <a:gd name="f39" fmla="val f36"/>
                <a:gd name="f40" fmla="+- 0 0 f37"/>
                <a:gd name="f41" fmla="*/ f6 f34 1"/>
                <a:gd name="f42" fmla="+- f39 0 f6"/>
                <a:gd name="f43" fmla="+- f38 0 f6"/>
                <a:gd name="f44" fmla="+- 0 0 f40"/>
                <a:gd name="f45" fmla="*/ f38 f34 1"/>
                <a:gd name="f46" fmla="*/ f39 f34 1"/>
                <a:gd name="f47" fmla="*/ f42 1 6"/>
                <a:gd name="f48" fmla="*/ f43 1 4"/>
                <a:gd name="f49" fmla="*/ f43 1 6"/>
                <a:gd name="f50" fmla="min f43 f42"/>
                <a:gd name="f51" fmla="*/ f42 f8 1"/>
                <a:gd name="f52" fmla="*/ f42 1 20"/>
                <a:gd name="f53" fmla="*/ f44 f0 1"/>
                <a:gd name="f54" fmla="*/ f50 1 8"/>
                <a:gd name="f55" fmla="*/ f51 1 100000"/>
                <a:gd name="f56" fmla="*/ f50 f8 1"/>
                <a:gd name="f57" fmla="*/ f47 1 2"/>
                <a:gd name="f58" fmla="+- f47 f47 0"/>
                <a:gd name="f59" fmla="*/ f53 1 f7"/>
                <a:gd name="f60" fmla="*/ f49 f34 1"/>
                <a:gd name="f61" fmla="*/ f48 f34 1"/>
                <a:gd name="f62" fmla="*/ f56 1 100000"/>
                <a:gd name="f63" fmla="+- f6 f54 0"/>
                <a:gd name="f64" fmla="*/ 1 f54 1"/>
                <a:gd name="f65" fmla="*/ 1 f55 1"/>
                <a:gd name="f66" fmla="+- f59 0 f1"/>
                <a:gd name="f67" fmla="*/ f58 f34 1"/>
                <a:gd name="f68" fmla="+- f38 0 f62"/>
                <a:gd name="f69" fmla="tan 1 f66"/>
                <a:gd name="f70" fmla="+- f63 f55 0"/>
                <a:gd name="f71" fmla="*/ f63 f34 1"/>
                <a:gd name="f72" fmla="*/ 1 1 f69"/>
                <a:gd name="f73" fmla="+- f70 f54 0"/>
                <a:gd name="f74" fmla="+- f70 f57 0"/>
                <a:gd name="f75" fmla="*/ f68 f34 1"/>
                <a:gd name="f76" fmla="*/ f70 f34 1"/>
                <a:gd name="f77" fmla="*/ f64 1 f72"/>
                <a:gd name="f78" fmla="*/ f65 1 f72"/>
                <a:gd name="f79" fmla="+- f73 0 f6"/>
                <a:gd name="f80" fmla="*/ f73 f34 1"/>
                <a:gd name="f81" fmla="*/ f74 f34 1"/>
                <a:gd name="f82" fmla="+- f68 0 f77"/>
                <a:gd name="f83" fmla="+- f68 f78 0"/>
                <a:gd name="f84" fmla="*/ f79 1 2"/>
                <a:gd name="f85" fmla="+- f83 f77 0"/>
                <a:gd name="f86" fmla="+- f6 f84 0"/>
                <a:gd name="f87" fmla="*/ f82 f34 1"/>
                <a:gd name="f88" fmla="*/ f83 f34 1"/>
                <a:gd name="f89" fmla="+- f86 0 f52"/>
                <a:gd name="f90" fmla="*/ f85 f34 1"/>
                <a:gd name="f91" fmla="*/ f89 f34 1"/>
              </a:gdLst>
              <a:ahLst/>
              <a:cxnLst>
                <a:cxn ang="3cd4">
                  <a:pos x="hc" y="t"/>
                </a:cxn>
                <a:cxn ang="0">
                  <a:pos x="r" y="vc"/>
                </a:cxn>
                <a:cxn ang="cd4">
                  <a:pos x="hc" y="b"/>
                </a:cxn>
                <a:cxn ang="cd2">
                  <a:pos x="l" y="vc"/>
                </a:cxn>
                <a:cxn ang="f31">
                  <a:pos x="f41" y="f46"/>
                </a:cxn>
                <a:cxn ang="f32">
                  <a:pos x="f87" y="f41"/>
                </a:cxn>
                <a:cxn ang="f33">
                  <a:pos x="f45" y="f91"/>
                </a:cxn>
                <a:cxn ang="f31">
                  <a:pos x="f90" y="f80"/>
                </a:cxn>
              </a:cxnLst>
              <a:rect l="f41" t="f41" r="f45" b="f46"/>
              <a:pathLst>
                <a:path>
                  <a:moveTo>
                    <a:pt x="f41" y="f46"/>
                  </a:moveTo>
                  <a:quadBezTo>
                    <a:pt x="f60" y="f67"/>
                    <a:pt x="f75" y="f71"/>
                  </a:quadBezTo>
                  <a:lnTo>
                    <a:pt x="f87" y="f41"/>
                  </a:lnTo>
                  <a:lnTo>
                    <a:pt x="f45" y="f91"/>
                  </a:lnTo>
                  <a:lnTo>
                    <a:pt x="f90" y="f80"/>
                  </a:lnTo>
                  <a:lnTo>
                    <a:pt x="f88" y="f76"/>
                  </a:lnTo>
                  <a:quadBezTo>
                    <a:pt x="f61" y="f81"/>
                    <a:pt x="f41" y="f46"/>
                  </a:quadBezTo>
                  <a:close/>
                </a:path>
              </a:pathLst>
            </a:custGeom>
            <a:solidFill>
              <a:srgbClr val="D0D8E8"/>
            </a:solidFill>
            <a:ln>
              <a:noFill/>
              <a:prstDash val="solid"/>
            </a:ln>
            <a:effectLst>
              <a:outerShdw dist="22997" dir="5400000" algn="tl">
                <a:srgbClr val="000000">
                  <a:alpha val="35000"/>
                </a:srgbClr>
              </a:outerShdw>
            </a:effectLst>
          </p:spPr>
          <p:txBody>
            <a:bodyPr lIns="0" tIns="0" rIns="0" bIns="0"/>
            <a:lstStyle/>
            <a:p>
              <a:pPr fontAlgn="auto">
                <a:spcBef>
                  <a:spcPts val="0"/>
                </a:spcBef>
                <a:spcAft>
                  <a:spcPts val="0"/>
                </a:spcAft>
                <a:defRPr sz="1800" b="0" i="0" u="none" strike="noStrike" kern="0" cap="none" spc="0" baseline="0">
                  <a:solidFill>
                    <a:srgbClr val="000000"/>
                  </a:solidFill>
                  <a:uFillTx/>
                </a:defRPr>
              </a:pPr>
              <a:endParaRPr lang="it-IT" sz="1800" kern="0">
                <a:solidFill>
                  <a:srgbClr val="262626"/>
                </a:solidFill>
                <a:latin typeface="Arial" pitchFamily="34" charset="0"/>
                <a:ea typeface="+mn-ea"/>
                <a:cs typeface="Arial" pitchFamily="34" charset="0"/>
              </a:endParaRPr>
            </a:p>
          </p:txBody>
        </p:sp>
        <p:sp>
          <p:nvSpPr>
            <p:cNvPr id="8" name="Figura a mano libera 7"/>
            <p:cNvSpPr/>
            <p:nvPr/>
          </p:nvSpPr>
          <p:spPr>
            <a:xfrm>
              <a:off x="1745804" y="5226268"/>
              <a:ext cx="149921" cy="150329"/>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4F81BD"/>
            </a:solidFill>
            <a:ln w="25402">
              <a:solidFill>
                <a:srgbClr val="FFFFFF"/>
              </a:solidFill>
              <a:prstDash val="solid"/>
            </a:ln>
            <a:effectLst>
              <a:outerShdw dist="22997" dir="5400000" algn="tl">
                <a:srgbClr val="000000">
                  <a:alpha val="35000"/>
                </a:srgbClr>
              </a:outerShdw>
            </a:effectLst>
          </p:spPr>
          <p:txBody>
            <a:bodyPr lIns="0" tIns="0" rIns="0" bIns="0"/>
            <a:lstStyle/>
            <a:p>
              <a:pPr fontAlgn="auto">
                <a:spcBef>
                  <a:spcPts val="0"/>
                </a:spcBef>
                <a:spcAft>
                  <a:spcPts val="0"/>
                </a:spcAft>
                <a:defRPr sz="1800" b="0" i="0" u="none" strike="noStrike" kern="0" cap="none" spc="0" baseline="0">
                  <a:solidFill>
                    <a:srgbClr val="000000"/>
                  </a:solidFill>
                  <a:uFillTx/>
                </a:defRPr>
              </a:pPr>
              <a:endParaRPr lang="it-IT" sz="1800" kern="0">
                <a:solidFill>
                  <a:srgbClr val="262626"/>
                </a:solidFill>
                <a:latin typeface="Arial" pitchFamily="34" charset="0"/>
                <a:ea typeface="+mn-ea"/>
                <a:cs typeface="Arial" pitchFamily="34" charset="0"/>
              </a:endParaRPr>
            </a:p>
          </p:txBody>
        </p:sp>
        <p:sp>
          <p:nvSpPr>
            <p:cNvPr id="104462" name="Figura a mano libera 8"/>
            <p:cNvSpPr>
              <a:spLocks noChangeArrowheads="1"/>
            </p:cNvSpPr>
            <p:nvPr/>
          </p:nvSpPr>
          <p:spPr bwMode="auto">
            <a:xfrm>
              <a:off x="1820040" y="5301087"/>
              <a:ext cx="1111910" cy="967234"/>
            </a:xfrm>
            <a:custGeom>
              <a:avLst/>
              <a:gdLst>
                <a:gd name="T0" fmla="*/ 555955 w 1111910"/>
                <a:gd name="T1" fmla="*/ 0 h 967232"/>
                <a:gd name="T2" fmla="*/ 1111910 w 1111910"/>
                <a:gd name="T3" fmla="*/ 483632 h 967232"/>
                <a:gd name="T4" fmla="*/ 555955 w 1111910"/>
                <a:gd name="T5" fmla="*/ 967264 h 967232"/>
                <a:gd name="T6" fmla="*/ 0 w 1111910"/>
                <a:gd name="T7" fmla="*/ 483632 h 967232"/>
                <a:gd name="T8" fmla="*/ 0 w 1111910"/>
                <a:gd name="T9" fmla="*/ 0 h 967232"/>
                <a:gd name="T10" fmla="*/ 1111910 w 1111910"/>
                <a:gd name="T11" fmla="*/ 0 h 967232"/>
                <a:gd name="T12" fmla="*/ 1111910 w 1111910"/>
                <a:gd name="T13" fmla="*/ 967264 h 967232"/>
                <a:gd name="T14" fmla="*/ 0 w 1111910"/>
                <a:gd name="T15" fmla="*/ 967264 h 967232"/>
                <a:gd name="T16" fmla="*/ 0 w 1111910"/>
                <a:gd name="T17" fmla="*/ 0 h 967232"/>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1111910"/>
                <a:gd name="T28" fmla="*/ 0 h 967232"/>
                <a:gd name="T29" fmla="*/ 1111910 w 1111910"/>
                <a:gd name="T30" fmla="*/ 967232 h 9672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11910" h="967232">
                  <a:moveTo>
                    <a:pt x="0" y="0"/>
                  </a:moveTo>
                  <a:lnTo>
                    <a:pt x="1111910" y="0"/>
                  </a:lnTo>
                  <a:lnTo>
                    <a:pt x="1111910" y="967232"/>
                  </a:lnTo>
                  <a:lnTo>
                    <a:pt x="0" y="967232"/>
                  </a:lnTo>
                  <a:lnTo>
                    <a:pt x="0" y="0"/>
                  </a:lnTo>
                  <a:close/>
                </a:path>
              </a:pathLst>
            </a:custGeom>
            <a:noFill/>
            <a:ln w="9525">
              <a:noFill/>
              <a:miter lim="800000"/>
              <a:headEnd/>
              <a:tailEnd/>
            </a:ln>
          </p:spPr>
          <p:txBody>
            <a:bodyPr lIns="79241" tIns="0" rIns="0" bIns="0"/>
            <a:lstStyle/>
            <a:p>
              <a:pPr defTabSz="1022350">
                <a:lnSpc>
                  <a:spcPct val="90000"/>
                </a:lnSpc>
                <a:spcAft>
                  <a:spcPts val="1000"/>
                </a:spcAft>
              </a:pPr>
              <a:r>
                <a:rPr lang="it-IT" sz="2000">
                  <a:solidFill>
                    <a:srgbClr val="262626"/>
                  </a:solidFill>
                  <a:cs typeface="Arial" charset="0"/>
                </a:rPr>
                <a:t>Evento o rischio remoto</a:t>
              </a:r>
            </a:p>
          </p:txBody>
        </p:sp>
        <p:sp>
          <p:nvSpPr>
            <p:cNvPr id="10" name="Figura a mano libera 9"/>
            <p:cNvSpPr/>
            <p:nvPr/>
          </p:nvSpPr>
          <p:spPr>
            <a:xfrm>
              <a:off x="2801842" y="4281588"/>
              <a:ext cx="260303" cy="259659"/>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FC000"/>
            </a:solidFill>
            <a:ln w="25402">
              <a:solidFill>
                <a:srgbClr val="FFFFFF"/>
              </a:solidFill>
              <a:prstDash val="solid"/>
            </a:ln>
            <a:effectLst>
              <a:outerShdw dist="22997" dir="5400000" algn="tl">
                <a:srgbClr val="000000">
                  <a:alpha val="35000"/>
                </a:srgbClr>
              </a:outerShdw>
            </a:effectLst>
          </p:spPr>
          <p:txBody>
            <a:bodyPr lIns="0" tIns="0" rIns="0" bIns="0"/>
            <a:lstStyle/>
            <a:p>
              <a:pPr fontAlgn="auto">
                <a:spcBef>
                  <a:spcPts val="0"/>
                </a:spcBef>
                <a:spcAft>
                  <a:spcPts val="0"/>
                </a:spcAft>
                <a:defRPr sz="1800" b="0" i="0" u="none" strike="noStrike" kern="0" cap="none" spc="0" baseline="0">
                  <a:solidFill>
                    <a:srgbClr val="000000"/>
                  </a:solidFill>
                  <a:uFillTx/>
                </a:defRPr>
              </a:pPr>
              <a:endParaRPr lang="it-IT" sz="1800" kern="0">
                <a:solidFill>
                  <a:srgbClr val="262626"/>
                </a:solidFill>
                <a:latin typeface="Arial" pitchFamily="34" charset="0"/>
                <a:ea typeface="+mn-ea"/>
                <a:cs typeface="Arial" pitchFamily="34" charset="0"/>
              </a:endParaRPr>
            </a:p>
          </p:txBody>
        </p:sp>
        <p:sp>
          <p:nvSpPr>
            <p:cNvPr id="104464" name="Figura a mano libera 10"/>
            <p:cNvSpPr>
              <a:spLocks noChangeArrowheads="1"/>
            </p:cNvSpPr>
            <p:nvPr/>
          </p:nvSpPr>
          <p:spPr bwMode="auto">
            <a:xfrm>
              <a:off x="2931950" y="4411065"/>
              <a:ext cx="1365500" cy="1857246"/>
            </a:xfrm>
            <a:custGeom>
              <a:avLst/>
              <a:gdLst>
                <a:gd name="T0" fmla="*/ 682720 w 1365504"/>
                <a:gd name="T1" fmla="*/ 0 h 1857248"/>
                <a:gd name="T2" fmla="*/ 1365440 w 1365504"/>
                <a:gd name="T3" fmla="*/ 928608 h 1857248"/>
                <a:gd name="T4" fmla="*/ 682720 w 1365504"/>
                <a:gd name="T5" fmla="*/ 1857216 h 1857248"/>
                <a:gd name="T6" fmla="*/ 0 w 1365504"/>
                <a:gd name="T7" fmla="*/ 928608 h 1857248"/>
                <a:gd name="T8" fmla="*/ 0 w 1365504"/>
                <a:gd name="T9" fmla="*/ 0 h 1857248"/>
                <a:gd name="T10" fmla="*/ 1365440 w 1365504"/>
                <a:gd name="T11" fmla="*/ 0 h 1857248"/>
                <a:gd name="T12" fmla="*/ 1365440 w 1365504"/>
                <a:gd name="T13" fmla="*/ 1857216 h 1857248"/>
                <a:gd name="T14" fmla="*/ 0 w 1365504"/>
                <a:gd name="T15" fmla="*/ 1857216 h 1857248"/>
                <a:gd name="T16" fmla="*/ 0 w 1365504"/>
                <a:gd name="T17" fmla="*/ 0 h 1857248"/>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1365504"/>
                <a:gd name="T28" fmla="*/ 0 h 1857248"/>
                <a:gd name="T29" fmla="*/ 1365504 w 1365504"/>
                <a:gd name="T30" fmla="*/ 1857248 h 185724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65504" h="1857248">
                  <a:moveTo>
                    <a:pt x="0" y="0"/>
                  </a:moveTo>
                  <a:lnTo>
                    <a:pt x="1365504" y="0"/>
                  </a:lnTo>
                  <a:lnTo>
                    <a:pt x="1365504" y="1857248"/>
                  </a:lnTo>
                  <a:lnTo>
                    <a:pt x="0" y="1857248"/>
                  </a:lnTo>
                  <a:lnTo>
                    <a:pt x="0" y="0"/>
                  </a:lnTo>
                  <a:close/>
                </a:path>
              </a:pathLst>
            </a:custGeom>
            <a:noFill/>
            <a:ln w="9525">
              <a:noFill/>
              <a:miter lim="800000"/>
              <a:headEnd/>
              <a:tailEnd/>
            </a:ln>
          </p:spPr>
          <p:txBody>
            <a:bodyPr lIns="137818" tIns="0" rIns="0" bIns="0"/>
            <a:lstStyle/>
            <a:p>
              <a:pPr defTabSz="1022350">
                <a:lnSpc>
                  <a:spcPct val="90000"/>
                </a:lnSpc>
                <a:spcAft>
                  <a:spcPts val="1000"/>
                </a:spcAft>
              </a:pPr>
              <a:r>
                <a:rPr lang="it-IT" sz="2000">
                  <a:solidFill>
                    <a:srgbClr val="262626"/>
                  </a:solidFill>
                  <a:cs typeface="Arial" charset="0"/>
                </a:rPr>
                <a:t>Evento o rischio possibile</a:t>
              </a:r>
            </a:p>
          </p:txBody>
        </p:sp>
        <p:sp>
          <p:nvSpPr>
            <p:cNvPr id="12" name="Figura a mano libera 11"/>
            <p:cNvSpPr/>
            <p:nvPr/>
          </p:nvSpPr>
          <p:spPr>
            <a:xfrm>
              <a:off x="4151133" y="3584609"/>
              <a:ext cx="344324" cy="343364"/>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F0000"/>
            </a:solidFill>
            <a:ln w="25402">
              <a:solidFill>
                <a:srgbClr val="FFFFFF"/>
              </a:solidFill>
              <a:prstDash val="solid"/>
            </a:ln>
            <a:effectLst>
              <a:outerShdw dist="22997" dir="5400000" algn="tl">
                <a:srgbClr val="000000">
                  <a:alpha val="35000"/>
                </a:srgbClr>
              </a:outerShdw>
            </a:effectLst>
          </p:spPr>
          <p:txBody>
            <a:bodyPr lIns="0" tIns="0" rIns="0" bIns="0"/>
            <a:lstStyle/>
            <a:p>
              <a:pPr fontAlgn="auto">
                <a:spcBef>
                  <a:spcPts val="0"/>
                </a:spcBef>
                <a:spcAft>
                  <a:spcPts val="0"/>
                </a:spcAft>
                <a:defRPr sz="1800" b="0" i="0" u="none" strike="noStrike" kern="0" cap="none" spc="0" baseline="0">
                  <a:solidFill>
                    <a:srgbClr val="000000"/>
                  </a:solidFill>
                  <a:uFillTx/>
                </a:defRPr>
              </a:pPr>
              <a:endParaRPr lang="it-IT" sz="1800" kern="0">
                <a:solidFill>
                  <a:srgbClr val="262626"/>
                </a:solidFill>
                <a:latin typeface="Arial" pitchFamily="34" charset="0"/>
                <a:ea typeface="+mn-ea"/>
                <a:cs typeface="Arial" pitchFamily="34" charset="0"/>
              </a:endParaRPr>
            </a:p>
          </p:txBody>
        </p:sp>
        <p:sp>
          <p:nvSpPr>
            <p:cNvPr id="104466" name="Figura a mano libera 12"/>
            <p:cNvSpPr>
              <a:spLocks noChangeArrowheads="1"/>
            </p:cNvSpPr>
            <p:nvPr/>
          </p:nvSpPr>
          <p:spPr bwMode="auto">
            <a:xfrm>
              <a:off x="4323466" y="3756766"/>
              <a:ext cx="1365500" cy="2511555"/>
            </a:xfrm>
            <a:custGeom>
              <a:avLst/>
              <a:gdLst>
                <a:gd name="T0" fmla="*/ 682720 w 1365504"/>
                <a:gd name="T1" fmla="*/ 0 h 2511552"/>
                <a:gd name="T2" fmla="*/ 1365440 w 1365504"/>
                <a:gd name="T3" fmla="*/ 1255808 h 2511552"/>
                <a:gd name="T4" fmla="*/ 682720 w 1365504"/>
                <a:gd name="T5" fmla="*/ 2511593 h 2511552"/>
                <a:gd name="T6" fmla="*/ 0 w 1365504"/>
                <a:gd name="T7" fmla="*/ 1255808 h 2511552"/>
                <a:gd name="T8" fmla="*/ 0 w 1365504"/>
                <a:gd name="T9" fmla="*/ 0 h 2511552"/>
                <a:gd name="T10" fmla="*/ 1365440 w 1365504"/>
                <a:gd name="T11" fmla="*/ 0 h 2511552"/>
                <a:gd name="T12" fmla="*/ 1365440 w 1365504"/>
                <a:gd name="T13" fmla="*/ 2511593 h 2511552"/>
                <a:gd name="T14" fmla="*/ 0 w 1365504"/>
                <a:gd name="T15" fmla="*/ 2511593 h 2511552"/>
                <a:gd name="T16" fmla="*/ 0 w 1365504"/>
                <a:gd name="T17" fmla="*/ 0 h 2511552"/>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1365504"/>
                <a:gd name="T28" fmla="*/ 0 h 2511552"/>
                <a:gd name="T29" fmla="*/ 1365504 w 1365504"/>
                <a:gd name="T30" fmla="*/ 2511552 h 251155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65504" h="2511552">
                  <a:moveTo>
                    <a:pt x="0" y="0"/>
                  </a:moveTo>
                  <a:lnTo>
                    <a:pt x="1365504" y="0"/>
                  </a:lnTo>
                  <a:lnTo>
                    <a:pt x="1365504" y="2511553"/>
                  </a:lnTo>
                  <a:lnTo>
                    <a:pt x="0" y="2511553"/>
                  </a:lnTo>
                  <a:lnTo>
                    <a:pt x="0" y="0"/>
                  </a:lnTo>
                  <a:close/>
                </a:path>
              </a:pathLst>
            </a:custGeom>
            <a:noFill/>
            <a:ln w="9525">
              <a:noFill/>
              <a:miter lim="800000"/>
              <a:headEnd/>
              <a:tailEnd/>
            </a:ln>
          </p:spPr>
          <p:txBody>
            <a:bodyPr lIns="182614" tIns="0" rIns="0" bIns="0"/>
            <a:lstStyle/>
            <a:p>
              <a:pPr defTabSz="1022350">
                <a:lnSpc>
                  <a:spcPct val="90000"/>
                </a:lnSpc>
                <a:spcAft>
                  <a:spcPts val="1000"/>
                </a:spcAft>
              </a:pPr>
              <a:r>
                <a:rPr lang="it-IT" sz="2000">
                  <a:solidFill>
                    <a:srgbClr val="262626"/>
                  </a:solidFill>
                  <a:cs typeface="Arial" charset="0"/>
                </a:rPr>
                <a:t>Evento o rischio probabile</a:t>
              </a:r>
            </a:p>
          </p:txBody>
        </p:sp>
        <p:sp>
          <p:nvSpPr>
            <p:cNvPr id="14" name="Figura a mano libera 13"/>
            <p:cNvSpPr/>
            <p:nvPr/>
          </p:nvSpPr>
          <p:spPr>
            <a:xfrm>
              <a:off x="5620691" y="3123372"/>
              <a:ext cx="462943" cy="461236"/>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F0000"/>
            </a:solidFill>
            <a:ln w="25402">
              <a:solidFill>
                <a:srgbClr val="FFFFFF"/>
              </a:solidFill>
              <a:prstDash val="solid"/>
            </a:ln>
            <a:effectLst>
              <a:outerShdw dist="22997" dir="5400000" algn="tl">
                <a:srgbClr val="000000">
                  <a:alpha val="35000"/>
                </a:srgbClr>
              </a:outerShdw>
            </a:effectLst>
          </p:spPr>
          <p:txBody>
            <a:bodyPr lIns="0" tIns="0" rIns="0" bIns="0"/>
            <a:lstStyle/>
            <a:p>
              <a:pPr fontAlgn="auto">
                <a:spcBef>
                  <a:spcPts val="0"/>
                </a:spcBef>
                <a:spcAft>
                  <a:spcPts val="0"/>
                </a:spcAft>
                <a:defRPr sz="1800" b="0" i="0" u="none" strike="noStrike" kern="0" cap="none" spc="0" baseline="0">
                  <a:solidFill>
                    <a:srgbClr val="000000"/>
                  </a:solidFill>
                  <a:uFillTx/>
                </a:defRPr>
              </a:pPr>
              <a:endParaRPr lang="it-IT" sz="1800" kern="0">
                <a:solidFill>
                  <a:srgbClr val="262626"/>
                </a:solidFill>
                <a:latin typeface="Arial" pitchFamily="34" charset="0"/>
                <a:ea typeface="+mn-ea"/>
                <a:cs typeface="Arial" pitchFamily="34" charset="0"/>
              </a:endParaRPr>
            </a:p>
          </p:txBody>
        </p:sp>
        <p:sp>
          <p:nvSpPr>
            <p:cNvPr id="104468" name="Figura a mano libera 14"/>
            <p:cNvSpPr>
              <a:spLocks noChangeArrowheads="1"/>
            </p:cNvSpPr>
            <p:nvPr/>
          </p:nvSpPr>
          <p:spPr bwMode="auto">
            <a:xfrm>
              <a:off x="5867949" y="3321796"/>
              <a:ext cx="1365500" cy="958973"/>
            </a:xfrm>
            <a:custGeom>
              <a:avLst/>
              <a:gdLst>
                <a:gd name="T0" fmla="*/ 682720 w 1365504"/>
                <a:gd name="T1" fmla="*/ 0 h 2913888"/>
                <a:gd name="T2" fmla="*/ 1365440 w 1365504"/>
                <a:gd name="T3" fmla="*/ 2 h 2913888"/>
                <a:gd name="T4" fmla="*/ 682720 w 1365504"/>
                <a:gd name="T5" fmla="*/ 5 h 2913888"/>
                <a:gd name="T6" fmla="*/ 0 w 1365504"/>
                <a:gd name="T7" fmla="*/ 2 h 2913888"/>
                <a:gd name="T8" fmla="*/ 0 w 1365504"/>
                <a:gd name="T9" fmla="*/ 0 h 2913888"/>
                <a:gd name="T10" fmla="*/ 1365440 w 1365504"/>
                <a:gd name="T11" fmla="*/ 0 h 2913888"/>
                <a:gd name="T12" fmla="*/ 1365440 w 1365504"/>
                <a:gd name="T13" fmla="*/ 5 h 2913888"/>
                <a:gd name="T14" fmla="*/ 0 w 1365504"/>
                <a:gd name="T15" fmla="*/ 5 h 2913888"/>
                <a:gd name="T16" fmla="*/ 0 w 1365504"/>
                <a:gd name="T17" fmla="*/ 0 h 2913888"/>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1365504"/>
                <a:gd name="T28" fmla="*/ 0 h 2913888"/>
                <a:gd name="T29" fmla="*/ 1365504 w 1365504"/>
                <a:gd name="T30" fmla="*/ 2913888 h 291388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65504" h="2913888">
                  <a:moveTo>
                    <a:pt x="0" y="0"/>
                  </a:moveTo>
                  <a:lnTo>
                    <a:pt x="1365504" y="0"/>
                  </a:lnTo>
                  <a:lnTo>
                    <a:pt x="1365504" y="2913889"/>
                  </a:lnTo>
                  <a:lnTo>
                    <a:pt x="0" y="2913889"/>
                  </a:lnTo>
                  <a:lnTo>
                    <a:pt x="0" y="0"/>
                  </a:lnTo>
                  <a:close/>
                </a:path>
              </a:pathLst>
            </a:custGeom>
            <a:noFill/>
            <a:ln w="9525">
              <a:noFill/>
              <a:miter lim="800000"/>
              <a:headEnd/>
              <a:tailEnd/>
            </a:ln>
          </p:spPr>
          <p:txBody>
            <a:bodyPr lIns="244629" tIns="0" rIns="0" bIns="0"/>
            <a:lstStyle/>
            <a:p>
              <a:pPr defTabSz="1022350">
                <a:lnSpc>
                  <a:spcPct val="90000"/>
                </a:lnSpc>
                <a:spcAft>
                  <a:spcPts val="1000"/>
                </a:spcAft>
              </a:pPr>
              <a:r>
                <a:rPr lang="it-IT" sz="2000">
                  <a:solidFill>
                    <a:srgbClr val="262626"/>
                  </a:solidFill>
                  <a:cs typeface="Arial" charset="0"/>
                </a:rPr>
                <a:t>Evento o rischio certo</a:t>
              </a:r>
            </a:p>
          </p:txBody>
        </p:sp>
      </p:grpSp>
      <p:cxnSp>
        <p:nvCxnSpPr>
          <p:cNvPr id="16" name="Connettore 2 32"/>
          <p:cNvCxnSpPr>
            <a:cxnSpLocks noChangeShapeType="1"/>
          </p:cNvCxnSpPr>
          <p:nvPr/>
        </p:nvCxnSpPr>
        <p:spPr bwMode="auto">
          <a:xfrm rot="5400013">
            <a:off x="4437062" y="2540001"/>
            <a:ext cx="993775" cy="863600"/>
          </a:xfrm>
          <a:prstGeom prst="straightConnector1">
            <a:avLst/>
          </a:prstGeom>
          <a:noFill/>
          <a:ln w="25402">
            <a:solidFill>
              <a:srgbClr val="FF0000"/>
            </a:solidFill>
            <a:round/>
            <a:headEnd/>
            <a:tailEnd type="arrow" w="med" len="med"/>
          </a:ln>
        </p:spPr>
      </p:cxnSp>
      <p:cxnSp>
        <p:nvCxnSpPr>
          <p:cNvPr id="17" name="Connettore 2 34"/>
          <p:cNvCxnSpPr>
            <a:cxnSpLocks noChangeShapeType="1"/>
          </p:cNvCxnSpPr>
          <p:nvPr/>
        </p:nvCxnSpPr>
        <p:spPr bwMode="auto">
          <a:xfrm rot="16199987" flipH="1">
            <a:off x="5264944" y="2575719"/>
            <a:ext cx="561975" cy="360363"/>
          </a:xfrm>
          <a:prstGeom prst="straightConnector1">
            <a:avLst/>
          </a:prstGeom>
          <a:noFill/>
          <a:ln w="25402">
            <a:solidFill>
              <a:srgbClr val="FF0000"/>
            </a:solidFill>
            <a:round/>
            <a:headEnd/>
            <a:tailEnd type="arrow" w="med" len="med"/>
          </a:ln>
        </p:spPr>
      </p:cxnSp>
      <p:cxnSp>
        <p:nvCxnSpPr>
          <p:cNvPr id="18" name="Connettore 2 36"/>
          <p:cNvCxnSpPr>
            <a:cxnSpLocks noChangeShapeType="1"/>
          </p:cNvCxnSpPr>
          <p:nvPr/>
        </p:nvCxnSpPr>
        <p:spPr bwMode="auto">
          <a:xfrm rot="16199987" flipH="1">
            <a:off x="1829594" y="3029744"/>
            <a:ext cx="1889125" cy="287337"/>
          </a:xfrm>
          <a:prstGeom prst="straightConnector1">
            <a:avLst/>
          </a:prstGeom>
          <a:noFill/>
          <a:ln w="25402">
            <a:solidFill>
              <a:srgbClr val="FFC000"/>
            </a:solidFill>
            <a:round/>
            <a:headEnd/>
            <a:tailEnd type="arrow" w="med" len="med"/>
          </a:ln>
        </p:spPr>
      </p:cxnSp>
      <p:cxnSp>
        <p:nvCxnSpPr>
          <p:cNvPr id="19" name="Connettore 2 42"/>
          <p:cNvCxnSpPr>
            <a:cxnSpLocks noChangeShapeType="1"/>
          </p:cNvCxnSpPr>
          <p:nvPr/>
        </p:nvCxnSpPr>
        <p:spPr bwMode="auto">
          <a:xfrm rot="16199987" flipH="1">
            <a:off x="829469" y="4188619"/>
            <a:ext cx="1655762" cy="215900"/>
          </a:xfrm>
          <a:prstGeom prst="straightConnector1">
            <a:avLst/>
          </a:prstGeom>
          <a:noFill/>
          <a:ln w="25402">
            <a:solidFill>
              <a:srgbClr val="4F81BD"/>
            </a:solidFill>
            <a:round/>
            <a:headEnd/>
            <a:tailEnd type="arrow" w="med" len="med"/>
          </a:ln>
        </p:spPr>
      </p:cxnSp>
      <p:sp>
        <p:nvSpPr>
          <p:cNvPr id="104457" name="Segnaposto numero diapositiva 6"/>
          <p:cNvSpPr>
            <a:spLocks noGrp="1"/>
          </p:cNvSpPr>
          <p:nvPr>
            <p:ph type="sldNum" sz="quarter" idx="12"/>
          </p:nvPr>
        </p:nvSpPr>
        <p:spPr bwMode="auto">
          <a:ln>
            <a:miter lim="800000"/>
            <a:headEnd/>
            <a:tailEnd/>
          </a:ln>
        </p:spPr>
        <p:txBody>
          <a:bodyPr/>
          <a:lstStyle/>
          <a:p>
            <a:pPr>
              <a:defRPr/>
            </a:pPr>
            <a:fld id="{D16270D3-F429-4F6F-B185-96A41AFA5B56}" type="slidenum">
              <a:rPr lang="it-IT" sz="1000" smtClean="0">
                <a:latin typeface="Arial" charset="0"/>
                <a:cs typeface="Arial" charset="0"/>
              </a:rPr>
              <a:pPr>
                <a:defRPr/>
              </a:pPr>
              <a:t>32</a:t>
            </a:fld>
            <a:endParaRPr lang="it-IT" sz="1000" smtClean="0">
              <a:latin typeface="Arial" charset="0"/>
              <a:cs typeface="Arial" charset="0"/>
            </a:endParaRPr>
          </a:p>
        </p:txBody>
      </p:sp>
      <p:sp>
        <p:nvSpPr>
          <p:cNvPr id="104458"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rPr>
              <a:t>REVISIONE LEGALE: AREE CRITICHE</a:t>
            </a:r>
          </a:p>
        </p:txBody>
      </p:sp>
      <p:sp>
        <p:nvSpPr>
          <p:cNvPr id="104459"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rPr>
              <a:t>FONDI PER RISCHI E ONERI</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1000"/>
                                        <p:tgtEl>
                                          <p:spTgt spid="19"/>
                                        </p:tgtEl>
                                      </p:cBhvr>
                                    </p:animEffect>
                                    <p:anim calcmode="lin" valueType="num">
                                      <p:cBhvr>
                                        <p:cTn id="23" dur="1000" fill="hold"/>
                                        <p:tgtEl>
                                          <p:spTgt spid="19"/>
                                        </p:tgtEl>
                                        <p:attrNameLst>
                                          <p:attrName>ppt_x</p:attrName>
                                        </p:attrNameLst>
                                      </p:cBhvr>
                                      <p:tavLst>
                                        <p:tav tm="0">
                                          <p:val>
                                            <p:strVal val="#ppt_x"/>
                                          </p:val>
                                        </p:tav>
                                        <p:tav tm="100000">
                                          <p:val>
                                            <p:strVal val="#ppt_x"/>
                                          </p:val>
                                        </p:tav>
                                      </p:tavLst>
                                    </p:anim>
                                    <p:anim calcmode="lin" valueType="num">
                                      <p:cBhvr>
                                        <p:cTn id="24" dur="1000" fill="hold"/>
                                        <p:tgtEl>
                                          <p:spTgt spid="19"/>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1000"/>
                                        <p:tgtEl>
                                          <p:spTgt spid="18"/>
                                        </p:tgtEl>
                                      </p:cBhvr>
                                    </p:animEffect>
                                    <p:anim calcmode="lin" valueType="num">
                                      <p:cBhvr>
                                        <p:cTn id="28" dur="1000" fill="hold"/>
                                        <p:tgtEl>
                                          <p:spTgt spid="18"/>
                                        </p:tgtEl>
                                        <p:attrNameLst>
                                          <p:attrName>ppt_x</p:attrName>
                                        </p:attrNameLst>
                                      </p:cBhvr>
                                      <p:tavLst>
                                        <p:tav tm="0">
                                          <p:val>
                                            <p:strVal val="#ppt_x"/>
                                          </p:val>
                                        </p:tav>
                                        <p:tav tm="100000">
                                          <p:val>
                                            <p:strVal val="#ppt_x"/>
                                          </p:val>
                                        </p:tav>
                                      </p:tavLst>
                                    </p:anim>
                                    <p:anim calcmode="lin" valueType="num">
                                      <p:cBhvr>
                                        <p:cTn id="29" dur="1000" fill="hold"/>
                                        <p:tgtEl>
                                          <p:spTgt spid="18"/>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1000"/>
                                        <p:tgtEl>
                                          <p:spTgt spid="16"/>
                                        </p:tgtEl>
                                      </p:cBhvr>
                                    </p:animEffect>
                                    <p:anim calcmode="lin" valueType="num">
                                      <p:cBhvr>
                                        <p:cTn id="33" dur="1000" fill="hold"/>
                                        <p:tgtEl>
                                          <p:spTgt spid="16"/>
                                        </p:tgtEl>
                                        <p:attrNameLst>
                                          <p:attrName>ppt_x</p:attrName>
                                        </p:attrNameLst>
                                      </p:cBhvr>
                                      <p:tavLst>
                                        <p:tav tm="0">
                                          <p:val>
                                            <p:strVal val="#ppt_x"/>
                                          </p:val>
                                        </p:tav>
                                        <p:tav tm="100000">
                                          <p:val>
                                            <p:strVal val="#ppt_x"/>
                                          </p:val>
                                        </p:tav>
                                      </p:tavLst>
                                    </p:anim>
                                    <p:anim calcmode="lin" valueType="num">
                                      <p:cBhvr>
                                        <p:cTn id="34" dur="1000" fill="hold"/>
                                        <p:tgtEl>
                                          <p:spTgt spid="16"/>
                                        </p:tgtEl>
                                        <p:attrNameLst>
                                          <p:attrName>ppt_y</p:attrName>
                                        </p:attrNameLst>
                                      </p:cBhvr>
                                      <p:tavLst>
                                        <p:tav tm="0">
                                          <p:val>
                                            <p:strVal val="#ppt_y-.1"/>
                                          </p:val>
                                        </p:tav>
                                        <p:tav tm="100000">
                                          <p:val>
                                            <p:strVal val="#ppt_y"/>
                                          </p:val>
                                        </p:tav>
                                      </p:tavLst>
                                    </p:anim>
                                  </p:childTnLst>
                                </p:cTn>
                              </p:par>
                              <p:par>
                                <p:cTn id="35" presetID="47" presetClass="entr" presetSubtype="0"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1000"/>
                                        <p:tgtEl>
                                          <p:spTgt spid="17"/>
                                        </p:tgtEl>
                                      </p:cBhvr>
                                    </p:animEffect>
                                    <p:anim calcmode="lin" valueType="num">
                                      <p:cBhvr>
                                        <p:cTn id="38" dur="1000" fill="hold"/>
                                        <p:tgtEl>
                                          <p:spTgt spid="17"/>
                                        </p:tgtEl>
                                        <p:attrNameLst>
                                          <p:attrName>ppt_x</p:attrName>
                                        </p:attrNameLst>
                                      </p:cBhvr>
                                      <p:tavLst>
                                        <p:tav tm="0">
                                          <p:val>
                                            <p:strVal val="#ppt_x"/>
                                          </p:val>
                                        </p:tav>
                                        <p:tav tm="100000">
                                          <p:val>
                                            <p:strVal val="#ppt_x"/>
                                          </p:val>
                                        </p:tav>
                                      </p:tavLst>
                                    </p:anim>
                                    <p:anim calcmode="lin" valueType="num">
                                      <p:cBhvr>
                                        <p:cTn id="3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3"/>
          <p:cNvSpPr>
            <a:spLocks noGrp="1"/>
          </p:cNvSpPr>
          <p:nvPr>
            <p:ph idx="1"/>
          </p:nvPr>
        </p:nvSpPr>
        <p:spPr>
          <a:xfrm>
            <a:off x="395288" y="1628775"/>
            <a:ext cx="8355012" cy="3395663"/>
          </a:xfrm>
        </p:spPr>
        <p:txBody>
          <a:bodyPr/>
          <a:lstStyle/>
          <a:p>
            <a:pPr algn="just" hangingPunct="1">
              <a:lnSpc>
                <a:spcPct val="90000"/>
              </a:lnSpc>
              <a:spcBef>
                <a:spcPts val="700"/>
              </a:spcBef>
              <a:buFont typeface="Arial" charset="0"/>
              <a:buNone/>
            </a:pPr>
            <a:r>
              <a:rPr lang="it-IT" sz="1800" smtClean="0">
                <a:ea typeface="MS PGothic"/>
              </a:rPr>
              <a:t>I fondi </a:t>
            </a:r>
            <a:r>
              <a:rPr lang="it-IT" sz="1800" u="sng" smtClean="0">
                <a:ea typeface="MS PGothic"/>
              </a:rPr>
              <a:t>non</a:t>
            </a:r>
            <a:r>
              <a:rPr lang="it-IT" sz="1800" smtClean="0">
                <a:ea typeface="MS PGothic"/>
              </a:rPr>
              <a:t> possono essere utilizzati per:</a:t>
            </a:r>
          </a:p>
          <a:p>
            <a:pPr algn="just" hangingPunct="1">
              <a:lnSpc>
                <a:spcPct val="90000"/>
              </a:lnSpc>
              <a:spcBef>
                <a:spcPts val="300"/>
              </a:spcBef>
            </a:pPr>
            <a:endParaRPr lang="it-IT" sz="1800" smtClean="0">
              <a:ea typeface="MS PGothic"/>
            </a:endParaRPr>
          </a:p>
          <a:p>
            <a:pPr lvl="1" algn="just" hangingPunct="1">
              <a:lnSpc>
                <a:spcPct val="90000"/>
              </a:lnSpc>
              <a:spcBef>
                <a:spcPts val="600"/>
              </a:spcBef>
              <a:buFont typeface="Wingdings" pitchFamily="2" charset="2"/>
              <a:buChar char="q"/>
            </a:pPr>
            <a:r>
              <a:rPr lang="it-IT" sz="1800" smtClean="0">
                <a:ea typeface="MS PGothic"/>
              </a:rPr>
              <a:t>rettificare i valori dell’attivo;</a:t>
            </a:r>
          </a:p>
          <a:p>
            <a:pPr lvl="1" algn="just" hangingPunct="1">
              <a:lnSpc>
                <a:spcPct val="90000"/>
              </a:lnSpc>
              <a:spcBef>
                <a:spcPts val="300"/>
              </a:spcBef>
              <a:buFont typeface="Wingdings" pitchFamily="2" charset="2"/>
              <a:buChar char="q"/>
            </a:pPr>
            <a:endParaRPr lang="it-IT" sz="1800" smtClean="0">
              <a:ea typeface="MS PGothic"/>
            </a:endParaRPr>
          </a:p>
          <a:p>
            <a:pPr lvl="1" algn="just" hangingPunct="1">
              <a:lnSpc>
                <a:spcPct val="90000"/>
              </a:lnSpc>
              <a:spcBef>
                <a:spcPts val="600"/>
              </a:spcBef>
              <a:buFont typeface="Wingdings" pitchFamily="2" charset="2"/>
              <a:buChar char="q"/>
            </a:pPr>
            <a:r>
              <a:rPr lang="it-IT" sz="1800" smtClean="0">
                <a:ea typeface="MS PGothic"/>
              </a:rPr>
              <a:t>attuare politiche di bilancio, tramite la costituzione di generici fondi rischi privi di giustificazione economica;</a:t>
            </a:r>
          </a:p>
          <a:p>
            <a:pPr lvl="1" algn="just" hangingPunct="1">
              <a:lnSpc>
                <a:spcPct val="90000"/>
              </a:lnSpc>
              <a:spcBef>
                <a:spcPts val="300"/>
              </a:spcBef>
              <a:buFont typeface="Wingdings" pitchFamily="2" charset="2"/>
              <a:buChar char="q"/>
            </a:pPr>
            <a:endParaRPr lang="it-IT" sz="1800" smtClean="0">
              <a:ea typeface="MS PGothic"/>
            </a:endParaRPr>
          </a:p>
          <a:p>
            <a:pPr lvl="1" algn="just" hangingPunct="1">
              <a:lnSpc>
                <a:spcPct val="90000"/>
              </a:lnSpc>
              <a:spcBef>
                <a:spcPts val="600"/>
              </a:spcBef>
              <a:buFont typeface="Wingdings" pitchFamily="2" charset="2"/>
              <a:buChar char="q"/>
            </a:pPr>
            <a:r>
              <a:rPr lang="it-IT" sz="1800" smtClean="0">
                <a:ea typeface="MS PGothic"/>
              </a:rPr>
              <a:t>iscrivere rettifiche di valore o accantonamenti derivanti esclusivamente dall’applicazione di norme tributarie e prive di giustificazione civilistica.</a:t>
            </a:r>
            <a:endParaRPr lang="en-US" sz="1800" smtClean="0">
              <a:ea typeface="MS PGothic"/>
            </a:endParaRPr>
          </a:p>
        </p:txBody>
      </p:sp>
      <p:sp>
        <p:nvSpPr>
          <p:cNvPr id="106498" name="Segnaposto numero diapositiva 6"/>
          <p:cNvSpPr>
            <a:spLocks noGrp="1"/>
          </p:cNvSpPr>
          <p:nvPr>
            <p:ph type="sldNum" sz="quarter" idx="12"/>
          </p:nvPr>
        </p:nvSpPr>
        <p:spPr bwMode="auto">
          <a:ln>
            <a:miter lim="800000"/>
            <a:headEnd/>
            <a:tailEnd/>
          </a:ln>
        </p:spPr>
        <p:txBody>
          <a:bodyPr/>
          <a:lstStyle/>
          <a:p>
            <a:pPr>
              <a:defRPr/>
            </a:pPr>
            <a:fld id="{56B7C817-9BBB-4759-B0A2-811FF362D36E}" type="slidenum">
              <a:rPr lang="it-IT" sz="1000" smtClean="0">
                <a:latin typeface="Arial" charset="0"/>
                <a:cs typeface="Arial" charset="0"/>
              </a:rPr>
              <a:pPr>
                <a:defRPr/>
              </a:pPr>
              <a:t>33</a:t>
            </a:fld>
            <a:endParaRPr lang="it-IT" sz="1000" smtClean="0">
              <a:latin typeface="Arial" charset="0"/>
              <a:cs typeface="Arial" charset="0"/>
            </a:endParaRPr>
          </a:p>
        </p:txBody>
      </p:sp>
      <p:sp>
        <p:nvSpPr>
          <p:cNvPr id="106499"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rPr>
              <a:t>REVISIONE LEGALE: AREE CRITICHE</a:t>
            </a:r>
          </a:p>
        </p:txBody>
      </p:sp>
      <p:sp>
        <p:nvSpPr>
          <p:cNvPr id="106500"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rPr>
              <a:t>FONDI PER RISCHI E ONERI</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569" name="Group 25"/>
          <p:cNvGraphicFramePr>
            <a:graphicFrameLocks noGrp="1"/>
          </p:cNvGraphicFramePr>
          <p:nvPr>
            <p:ph idx="1"/>
          </p:nvPr>
        </p:nvGraphicFramePr>
        <p:xfrm>
          <a:off x="609600" y="2298700"/>
          <a:ext cx="8001000" cy="3562350"/>
        </p:xfrm>
        <a:graphic>
          <a:graphicData uri="http://schemas.openxmlformats.org/drawingml/2006/table">
            <a:tbl>
              <a:tblPr/>
              <a:tblGrid>
                <a:gridCol w="1524000"/>
                <a:gridCol w="6477000"/>
              </a:tblGrid>
              <a:tr h="3524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smtClean="0">
                          <a:ln>
                            <a:noFill/>
                          </a:ln>
                          <a:solidFill>
                            <a:srgbClr val="FFFFFF"/>
                          </a:solidFill>
                          <a:effectLst/>
                          <a:latin typeface="Arial" charset="0"/>
                          <a:ea typeface="MS PGothic"/>
                          <a:cs typeface="MS PGothic"/>
                        </a:rPr>
                        <a:t>Obiettivo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600" b="1" i="0" u="none" strike="noStrike" cap="none" normalizeH="0" baseline="0" smtClean="0">
                          <a:ln>
                            <a:noFill/>
                          </a:ln>
                          <a:solidFill>
                            <a:srgbClr val="FFFFFF"/>
                          </a:solidFill>
                          <a:effectLst/>
                          <a:latin typeface="Arial" charset="0"/>
                          <a:ea typeface="MS PGothic"/>
                          <a:cs typeface="MS PGothic"/>
                        </a:rPr>
                        <a:t>Procedure di revisione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9842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rgbClr val="000000"/>
                          </a:solidFill>
                          <a:effectLst/>
                          <a:latin typeface="Arial" charset="0"/>
                          <a:ea typeface="MS PGothic"/>
                          <a:cs typeface="MS PGothic"/>
                        </a:rPr>
                        <a:t>Corretta iscrizione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smtClean="0">
                          <a:ln>
                            <a:noFill/>
                          </a:ln>
                          <a:solidFill>
                            <a:srgbClr val="000000"/>
                          </a:solidFill>
                          <a:effectLst/>
                          <a:latin typeface="Arial" charset="0"/>
                          <a:ea typeface="MS PGothic"/>
                          <a:cs typeface="MS PGothic"/>
                        </a:rPr>
                        <a:t>Verificare che il fondo sia rappresentativo della passività maturata e l’accantonamento annuale sia imputato ai periodi di competenza</a:t>
                      </a:r>
                    </a:p>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smtClean="0">
                          <a:ln>
                            <a:noFill/>
                          </a:ln>
                          <a:solidFill>
                            <a:srgbClr val="262626"/>
                          </a:solidFill>
                          <a:effectLst/>
                          <a:latin typeface="Arial" charset="0"/>
                          <a:ea typeface="MS PGothic"/>
                          <a:cs typeface="MS PGothic"/>
                        </a:rPr>
                        <a:t>Verificare che ogni passività maturata alla data di bilancio sia inclusa nello Stato patrimoniale</a:t>
                      </a:r>
                      <a:endParaRPr kumimoji="0" lang="it-IT" sz="1400" b="0" i="0" u="none" strike="noStrike" cap="none" normalizeH="0" baseline="0" smtClean="0">
                        <a:ln>
                          <a:noFill/>
                        </a:ln>
                        <a:solidFill>
                          <a:srgbClr val="000000"/>
                        </a:solidFill>
                        <a:effectLst/>
                        <a:latin typeface="Arial" charset="0"/>
                        <a:ea typeface="MS PGothic"/>
                        <a:cs typeface="MS PGothic"/>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6287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600" b="0" i="0" u="none" strike="noStrike" cap="none" normalizeH="0" baseline="0" smtClean="0">
                          <a:ln>
                            <a:noFill/>
                          </a:ln>
                          <a:solidFill>
                            <a:srgbClr val="000000"/>
                          </a:solidFill>
                          <a:effectLst/>
                          <a:latin typeface="Arial" charset="0"/>
                          <a:ea typeface="MS PGothic"/>
                          <a:cs typeface="MS PGothic"/>
                        </a:rPr>
                        <a:t>Corretta valutazione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1" indent="0" algn="l" defTabSz="4572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smtClean="0">
                          <a:ln>
                            <a:noFill/>
                          </a:ln>
                          <a:solidFill>
                            <a:srgbClr val="000000"/>
                          </a:solidFill>
                          <a:effectLst/>
                          <a:latin typeface="Arial" charset="0"/>
                          <a:ea typeface="MS PGothic"/>
                          <a:cs typeface="MS PGothic"/>
                        </a:rPr>
                        <a:t>Confrontare alcune registrazioni con i relativi documenti di supporto</a:t>
                      </a:r>
                    </a:p>
                    <a:p>
                      <a:pPr marL="0" marR="0" lvl="1" indent="0" algn="l" defTabSz="4572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smtClean="0">
                          <a:ln>
                            <a:noFill/>
                          </a:ln>
                          <a:solidFill>
                            <a:srgbClr val="000000"/>
                          </a:solidFill>
                          <a:effectLst/>
                          <a:latin typeface="Arial" charset="0"/>
                          <a:ea typeface="MS PGothic"/>
                          <a:cs typeface="MS PGothic"/>
                        </a:rPr>
                        <a:t>Verificare la corrispondenza tra i dati rilevati a Stato patrimoniale e i dati rilevati a Conto economico</a:t>
                      </a:r>
                    </a:p>
                    <a:p>
                      <a:pPr marL="0" marR="0" lvl="1" indent="0" algn="l" defTabSz="4572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smtClean="0">
                          <a:ln>
                            <a:noFill/>
                          </a:ln>
                          <a:solidFill>
                            <a:srgbClr val="000000"/>
                          </a:solidFill>
                          <a:effectLst/>
                          <a:latin typeface="Arial" charset="0"/>
                          <a:ea typeface="MS PGothic"/>
                          <a:cs typeface="MS PGothic"/>
                        </a:rPr>
                        <a:t>Verificare la corretta movimentazione dei fondi (accantonamenti e utilizzi)</a:t>
                      </a:r>
                    </a:p>
                    <a:p>
                      <a:pPr marL="0" marR="0" lvl="1" indent="0" algn="l" defTabSz="4572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smtClean="0">
                          <a:ln>
                            <a:noFill/>
                          </a:ln>
                          <a:solidFill>
                            <a:srgbClr val="000000"/>
                          </a:solidFill>
                          <a:effectLst/>
                          <a:latin typeface="Arial" charset="0"/>
                          <a:ea typeface="MS PGothic"/>
                          <a:cs typeface="MS PGothic"/>
                        </a:rPr>
                        <a:t>Verificare la corrispondenza dell’importo iscritto in bilancio con il saldo contabile</a:t>
                      </a:r>
                    </a:p>
                    <a:p>
                      <a:pPr marL="0" marR="0" lvl="1" indent="0" algn="l" defTabSz="4572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smtClean="0">
                          <a:ln>
                            <a:noFill/>
                          </a:ln>
                          <a:solidFill>
                            <a:srgbClr val="000000"/>
                          </a:solidFill>
                          <a:effectLst/>
                          <a:latin typeface="Arial" charset="0"/>
                          <a:ea typeface="MS PGothic"/>
                          <a:cs typeface="MS PGothic"/>
                        </a:rPr>
                        <a:t>Verificare l’attendibilità del saldo contabile (circolarizzazione)</a:t>
                      </a:r>
                    </a:p>
                    <a:p>
                      <a:pPr marL="0" marR="0" lvl="0" indent="0" algn="l" defTabSz="4572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smtClean="0">
                          <a:ln>
                            <a:noFill/>
                          </a:ln>
                          <a:solidFill>
                            <a:srgbClr val="000000"/>
                          </a:solidFill>
                          <a:effectLst/>
                          <a:latin typeface="Arial" charset="0"/>
                          <a:ea typeface="MS PGothic"/>
                          <a:cs typeface="MS PGothic"/>
                        </a:rPr>
                        <a:t>Esaminare le stime effettuate dalla società e le relative procedure di calcolo</a:t>
                      </a:r>
                    </a:p>
                    <a:p>
                      <a:pPr marL="0" marR="0" lvl="0" indent="0" algn="l" defTabSz="4572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smtClean="0">
                          <a:ln>
                            <a:noFill/>
                          </a:ln>
                          <a:solidFill>
                            <a:srgbClr val="000000"/>
                          </a:solidFill>
                          <a:effectLst/>
                          <a:latin typeface="Arial" charset="0"/>
                          <a:ea typeface="MS PGothic"/>
                          <a:cs typeface="MS PGothic"/>
                        </a:rPr>
                        <a:t>Effettuare una valutazione autonoma del fondo (anche avvalendosi di consulenti indipendenti, elementi probativi esterni come trend di settore) e confrontarla con quella effettuata dalla società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108559"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rPr>
              <a:t> FONDI PER RISCHI E ONERI - Test di sostanza</a:t>
            </a:r>
          </a:p>
        </p:txBody>
      </p:sp>
      <p:sp>
        <p:nvSpPr>
          <p:cNvPr id="108560"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rPr>
              <a:t>REVISIONE LEGALE: AREE CRITICHE</a:t>
            </a:r>
          </a:p>
        </p:txBody>
      </p:sp>
      <p:sp>
        <p:nvSpPr>
          <p:cNvPr id="108561" name="Segnaposto numero diapositiva 6"/>
          <p:cNvSpPr>
            <a:spLocks noGrp="1"/>
          </p:cNvSpPr>
          <p:nvPr>
            <p:ph type="sldNum" sz="quarter" idx="12"/>
          </p:nvPr>
        </p:nvSpPr>
        <p:spPr bwMode="auto">
          <a:ln>
            <a:miter lim="800000"/>
            <a:headEnd/>
            <a:tailEnd/>
          </a:ln>
        </p:spPr>
        <p:txBody>
          <a:bodyPr/>
          <a:lstStyle/>
          <a:p>
            <a:pPr>
              <a:defRPr/>
            </a:pPr>
            <a:fld id="{3C48D824-797A-4FE7-8CEA-0EEA5D6725F0}" type="slidenum">
              <a:rPr lang="it-IT" sz="1000" smtClean="0">
                <a:latin typeface="Arial" charset="0"/>
                <a:cs typeface="Arial" charset="0"/>
              </a:rPr>
              <a:pPr>
                <a:defRPr/>
              </a:pPr>
              <a:t>34</a:t>
            </a:fld>
            <a:endParaRPr lang="it-IT" sz="1000" smtClean="0">
              <a:latin typeface="Arial" charset="0"/>
              <a:cs typeface="Arial" charset="0"/>
            </a:endParaRPr>
          </a:p>
        </p:txBody>
      </p:sp>
      <p:sp>
        <p:nvSpPr>
          <p:cNvPr id="108562" name="Text Box 2"/>
          <p:cNvSpPr txBox="1">
            <a:spLocks noChangeArrowheads="1"/>
          </p:cNvSpPr>
          <p:nvPr/>
        </p:nvSpPr>
        <p:spPr bwMode="auto">
          <a:xfrm>
            <a:off x="152400" y="990600"/>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2400">
              <a:solidFill>
                <a:srgbClr val="364D47"/>
              </a:solidFill>
            </a:endParaRPr>
          </a:p>
        </p:txBody>
      </p:sp>
      <p:sp>
        <p:nvSpPr>
          <p:cNvPr id="8" name="Segnaposto contenuto 5"/>
          <p:cNvSpPr txBox="1">
            <a:spLocks/>
          </p:cNvSpPr>
          <p:nvPr/>
        </p:nvSpPr>
        <p:spPr bwMode="auto">
          <a:xfrm>
            <a:off x="457200" y="1371600"/>
            <a:ext cx="8229600" cy="685800"/>
          </a:xfrm>
          <a:prstGeom prst="rect">
            <a:avLst/>
          </a:prstGeom>
          <a:noFill/>
          <a:ln w="9525">
            <a:noFill/>
            <a:miter lim="800000"/>
            <a:headEnd/>
            <a:tailEnd/>
          </a:ln>
        </p:spPr>
        <p:txBody>
          <a:bodyPr/>
          <a:lstStyle/>
          <a:p>
            <a:pPr marL="342900" indent="-342900" defTabSz="457200" eaLnBrk="0" hangingPunct="0">
              <a:spcBef>
                <a:spcPct val="20000"/>
              </a:spcBef>
              <a:buFont typeface="Arial" pitchFamily="34" charset="0"/>
              <a:buNone/>
              <a:defRPr/>
            </a:pPr>
            <a:r>
              <a:rPr lang="it-IT" sz="1600" dirty="0">
                <a:latin typeface="+mn-lt"/>
                <a:ea typeface="MS PGothic" pitchFamily="34" charset="-128"/>
                <a:cs typeface="ＭＳ Ｐゴシック" charset="0"/>
              </a:rPr>
              <a:t>Le caratteristiche del sistema di controllo interno e le procedure di revisione applicabili variano a seconda della natura, delle caratteristiche e della significatività dei fondi</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rPr>
              <a:t>REVISIONE LEGALE: AREE CRITICHE</a:t>
            </a:r>
          </a:p>
        </p:txBody>
      </p:sp>
      <p:sp>
        <p:nvSpPr>
          <p:cNvPr id="114691" name="Segnaposto numero diapositiva 6"/>
          <p:cNvSpPr>
            <a:spLocks noGrp="1"/>
          </p:cNvSpPr>
          <p:nvPr>
            <p:ph type="sldNum" sz="quarter" idx="12"/>
          </p:nvPr>
        </p:nvSpPr>
        <p:spPr bwMode="auto">
          <a:ln>
            <a:miter lim="800000"/>
            <a:headEnd/>
            <a:tailEnd/>
          </a:ln>
        </p:spPr>
        <p:txBody>
          <a:bodyPr/>
          <a:lstStyle/>
          <a:p>
            <a:pPr>
              <a:defRPr/>
            </a:pPr>
            <a:fld id="{7A8296B1-7EA1-4EAE-B4D7-6869CB68280C}" type="slidenum">
              <a:rPr lang="it-IT" sz="1000" smtClean="0">
                <a:latin typeface="Arial" charset="0"/>
                <a:cs typeface="Arial" charset="0"/>
              </a:rPr>
              <a:pPr>
                <a:defRPr/>
              </a:pPr>
              <a:t>37</a:t>
            </a:fld>
            <a:endParaRPr lang="it-IT" sz="1000" smtClean="0">
              <a:latin typeface="Arial" charset="0"/>
              <a:cs typeface="Arial" charset="0"/>
            </a:endParaRPr>
          </a:p>
        </p:txBody>
      </p:sp>
      <p:sp>
        <p:nvSpPr>
          <p:cNvPr id="114692"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rPr>
              <a:t>FONDO PER OPERAZIONI E CONCORSI A PREMIO</a:t>
            </a:r>
          </a:p>
        </p:txBody>
      </p:sp>
      <p:sp>
        <p:nvSpPr>
          <p:cNvPr id="114693" name="Segnaposto contenuto 5"/>
          <p:cNvSpPr>
            <a:spLocks noGrp="1"/>
          </p:cNvSpPr>
          <p:nvPr>
            <p:ph idx="1"/>
          </p:nvPr>
        </p:nvSpPr>
        <p:spPr/>
        <p:txBody>
          <a:bodyPr/>
          <a:lstStyle/>
          <a:p>
            <a:pPr>
              <a:buFont typeface="Arial" charset="0"/>
              <a:buNone/>
            </a:pPr>
            <a:r>
              <a:rPr lang="it-IT" sz="1800" smtClean="0">
                <a:ea typeface="MS PGothic"/>
              </a:rPr>
              <a:t>Richiedere un prospetto riepilogativo dei calcoli e dei criteri di stima adottati dalla società</a:t>
            </a:r>
          </a:p>
          <a:p>
            <a:pPr>
              <a:buFont typeface="Arial" charset="0"/>
              <a:buNone/>
            </a:pPr>
            <a:r>
              <a:rPr lang="it-IT" sz="1800" smtClean="0">
                <a:ea typeface="MS PGothic"/>
              </a:rPr>
              <a:t>Controllare l’esattezza aritmetica dei calcoli e la ragionevolezza dei criteri di stima </a:t>
            </a:r>
          </a:p>
          <a:p>
            <a:pPr>
              <a:buFont typeface="Arial" charset="0"/>
              <a:buNone/>
            </a:pPr>
            <a:r>
              <a:rPr lang="it-IT" sz="1800" smtClean="0">
                <a:ea typeface="MS PGothic"/>
              </a:rPr>
              <a:t>Confrontare i dati di base con la documentazione a disposizione (autorizzazione, regolamenti, estrazioni, premi già pagati o corrisposti in natura, pagamenti di tasse di licenza o lotteria, ecc.)</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Segnaposto contenuto 5"/>
          <p:cNvSpPr>
            <a:spLocks noGrp="1"/>
          </p:cNvSpPr>
          <p:nvPr>
            <p:ph idx="1"/>
          </p:nvPr>
        </p:nvSpPr>
        <p:spPr>
          <a:xfrm>
            <a:off x="685800" y="1676400"/>
            <a:ext cx="7450138" cy="4525963"/>
          </a:xfrm>
        </p:spPr>
        <p:txBody>
          <a:bodyPr/>
          <a:lstStyle/>
          <a:p>
            <a:pPr eaLnBrk="1" hangingPunct="1">
              <a:buFont typeface="Wingdings" pitchFamily="2" charset="2"/>
              <a:buChar char="q"/>
            </a:pPr>
            <a:r>
              <a:rPr lang="it-IT" sz="1800" smtClean="0">
                <a:solidFill>
                  <a:srgbClr val="262626"/>
                </a:solidFill>
                <a:ea typeface="MS PGothic"/>
              </a:rPr>
              <a:t>Sono caratterizzate da elevata soggettività della valutazione: </a:t>
            </a:r>
            <a:r>
              <a:rPr lang="it-IT" sz="1800" smtClean="0">
                <a:solidFill>
                  <a:srgbClr val="FF0000"/>
                </a:solidFill>
                <a:ea typeface="MS PGothic"/>
              </a:rPr>
              <a:t>rischio intrinseco elevato</a:t>
            </a:r>
          </a:p>
          <a:p>
            <a:pPr eaLnBrk="1" hangingPunct="1">
              <a:buFont typeface="Wingdings" pitchFamily="2" charset="2"/>
              <a:buChar char="q"/>
            </a:pPr>
            <a:r>
              <a:rPr lang="it-IT" sz="1800" smtClean="0">
                <a:ea typeface="MS PGothic"/>
              </a:rPr>
              <a:t>Richiedono particolare attenzione in caso di congiunture economiche sfavorevoli: </a:t>
            </a:r>
            <a:r>
              <a:rPr lang="it-IT" sz="1800" smtClean="0">
                <a:solidFill>
                  <a:srgbClr val="FF0000"/>
                </a:solidFill>
                <a:ea typeface="MS PGothic"/>
              </a:rPr>
              <a:t>rischio di controllo elevato</a:t>
            </a:r>
          </a:p>
          <a:p>
            <a:pPr eaLnBrk="1" hangingPunct="1">
              <a:buFont typeface="Wingdings" pitchFamily="2" charset="2"/>
              <a:buChar char="q"/>
            </a:pPr>
            <a:r>
              <a:rPr lang="it-IT" sz="1800" smtClean="0">
                <a:ea typeface="MS PGothic"/>
              </a:rPr>
              <a:t>Possono richiedere, se significative, una </a:t>
            </a:r>
            <a:r>
              <a:rPr lang="it-IT" sz="1800" smtClean="0">
                <a:solidFill>
                  <a:srgbClr val="FF0000"/>
                </a:solidFill>
                <a:ea typeface="MS PGothic"/>
              </a:rPr>
              <a:t>verifica integrale </a:t>
            </a:r>
            <a:r>
              <a:rPr lang="it-IT" sz="1800" smtClean="0">
                <a:ea typeface="MS PGothic"/>
              </a:rPr>
              <a:t>(test di sostanza sull’intera popolazione)</a:t>
            </a:r>
          </a:p>
          <a:p>
            <a:pPr eaLnBrk="1" hangingPunct="1">
              <a:buFont typeface="Wingdings" pitchFamily="2" charset="2"/>
              <a:buChar char="q"/>
            </a:pPr>
            <a:r>
              <a:rPr lang="it-IT" sz="1800" smtClean="0">
                <a:ea typeface="MS PGothic"/>
              </a:rPr>
              <a:t>Di norma non sono molto numerose nelle PMI</a:t>
            </a:r>
          </a:p>
          <a:p>
            <a:pPr eaLnBrk="1" hangingPunct="1">
              <a:buFont typeface="Wingdings" pitchFamily="2" charset="2"/>
              <a:buChar char="q"/>
            </a:pPr>
            <a:r>
              <a:rPr lang="it-IT" sz="1800" smtClean="0">
                <a:ea typeface="MS PGothic"/>
              </a:rPr>
              <a:t>La revisione richiede un’approfondita conoscenza dei principi contabili</a:t>
            </a:r>
          </a:p>
          <a:p>
            <a:pPr eaLnBrk="1" hangingPunct="1">
              <a:buFont typeface="Wingdings" pitchFamily="2" charset="2"/>
              <a:buChar char="q"/>
            </a:pPr>
            <a:endParaRPr lang="it-IT" sz="1800" smtClean="0">
              <a:solidFill>
                <a:srgbClr val="262626"/>
              </a:solidFill>
              <a:ea typeface="MS PGothic"/>
            </a:endParaRPr>
          </a:p>
        </p:txBody>
      </p:sp>
      <p:sp>
        <p:nvSpPr>
          <p:cNvPr id="46083"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rPr>
              <a:t>IMMOBILIZZAZIONI IMMATERIALI</a:t>
            </a:r>
          </a:p>
        </p:txBody>
      </p:sp>
      <p:sp>
        <p:nvSpPr>
          <p:cNvPr id="46084"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rPr>
              <a:t>REVISIONE LEGALE: AREE CRITICHE</a:t>
            </a:r>
          </a:p>
        </p:txBody>
      </p:sp>
      <p:sp>
        <p:nvSpPr>
          <p:cNvPr id="46085" name="Segnaposto numero diapositiva 6"/>
          <p:cNvSpPr>
            <a:spLocks noGrp="1"/>
          </p:cNvSpPr>
          <p:nvPr>
            <p:ph type="sldNum" sz="quarter" idx="12"/>
          </p:nvPr>
        </p:nvSpPr>
        <p:spPr bwMode="auto">
          <a:ln>
            <a:miter lim="800000"/>
            <a:headEnd/>
            <a:tailEnd/>
          </a:ln>
        </p:spPr>
        <p:txBody>
          <a:bodyPr/>
          <a:lstStyle/>
          <a:p>
            <a:pPr>
              <a:defRPr/>
            </a:pPr>
            <a:fld id="{0582667F-F091-493E-A0A7-B1713F6E9AC2}" type="slidenum">
              <a:rPr lang="it-IT" sz="1000" smtClean="0">
                <a:latin typeface="Arial" charset="0"/>
                <a:cs typeface="Arial" charset="0"/>
              </a:rPr>
              <a:pPr>
                <a:defRPr/>
              </a:pPr>
              <a:t>4</a:t>
            </a:fld>
            <a:endParaRPr lang="it-IT" sz="1000" smtClean="0">
              <a:latin typeface="Arial" charset="0"/>
              <a:cs typeface="Arial"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rPr>
              <a:t>REVISIONE LEGALE: AREE CRITICHE</a:t>
            </a:r>
          </a:p>
        </p:txBody>
      </p:sp>
      <p:sp>
        <p:nvSpPr>
          <p:cNvPr id="122883" name="Segnaposto numero diapositiva 6"/>
          <p:cNvSpPr>
            <a:spLocks noGrp="1"/>
          </p:cNvSpPr>
          <p:nvPr>
            <p:ph type="sldNum" sz="quarter" idx="12"/>
          </p:nvPr>
        </p:nvSpPr>
        <p:spPr bwMode="auto">
          <a:ln>
            <a:miter lim="800000"/>
            <a:headEnd/>
            <a:tailEnd/>
          </a:ln>
        </p:spPr>
        <p:txBody>
          <a:bodyPr/>
          <a:lstStyle/>
          <a:p>
            <a:pPr>
              <a:defRPr/>
            </a:pPr>
            <a:fld id="{9E0CB30B-33E7-49A2-B2D0-6BD43B0A85AA}" type="slidenum">
              <a:rPr lang="it-IT" sz="1000" smtClean="0">
                <a:latin typeface="Arial" charset="0"/>
                <a:cs typeface="Arial" charset="0"/>
              </a:rPr>
              <a:pPr>
                <a:defRPr/>
              </a:pPr>
              <a:t>41</a:t>
            </a:fld>
            <a:endParaRPr lang="it-IT" sz="1000" smtClean="0">
              <a:latin typeface="Arial" charset="0"/>
              <a:cs typeface="Arial" charset="0"/>
            </a:endParaRPr>
          </a:p>
        </p:txBody>
      </p:sp>
      <p:sp>
        <p:nvSpPr>
          <p:cNvPr id="122884"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rPr>
              <a:t>FONDO PER CAUSE LEGALI IN CORSO</a:t>
            </a:r>
          </a:p>
        </p:txBody>
      </p:sp>
      <p:sp>
        <p:nvSpPr>
          <p:cNvPr id="122885" name="Segnaposto contenuto 5"/>
          <p:cNvSpPr>
            <a:spLocks noGrp="1"/>
          </p:cNvSpPr>
          <p:nvPr>
            <p:ph idx="1"/>
          </p:nvPr>
        </p:nvSpPr>
        <p:spPr/>
        <p:txBody>
          <a:bodyPr/>
          <a:lstStyle/>
          <a:p>
            <a:pPr>
              <a:buFont typeface="Arial" charset="0"/>
              <a:buNone/>
            </a:pPr>
            <a:r>
              <a:rPr lang="it-IT" sz="1800" smtClean="0">
                <a:ea typeface="MS PGothic"/>
              </a:rPr>
              <a:t>Per verificare l’adeguatezza del fondo, inviare una lettera ai consulenti legali della società revisionata, chiedendo informazioni in merito alla situazione delle eventuali cause in corso ed alla loro probabile conclusione (circolarizzazione).</a:t>
            </a:r>
          </a:p>
          <a:p>
            <a:pPr>
              <a:buFont typeface="Arial" charset="0"/>
              <a:buNone/>
            </a:pPr>
            <a:endParaRPr lang="it-IT" sz="1800" smtClean="0">
              <a:ea typeface="MS PGothic"/>
            </a:endParaRPr>
          </a:p>
          <a:p>
            <a:pPr>
              <a:buFont typeface="Arial" charset="0"/>
              <a:buNone/>
            </a:pPr>
            <a:r>
              <a:rPr lang="it-IT" sz="1800" smtClean="0">
                <a:ea typeface="MS PGothic"/>
              </a:rPr>
              <a:t>Per individuare eventuali passività potenziali:</a:t>
            </a:r>
          </a:p>
          <a:p>
            <a:pPr>
              <a:buFont typeface="Wingdings" pitchFamily="2" charset="2"/>
              <a:buChar char="q"/>
            </a:pPr>
            <a:r>
              <a:rPr lang="it-IT" sz="1800" smtClean="0">
                <a:ea typeface="MS PGothic"/>
              </a:rPr>
              <a:t>analizzare il conto relativo alle spese legali, anche per individuare eventuali consulenti legali dell’impresa non segnalati dagli amministratori</a:t>
            </a:r>
          </a:p>
          <a:p>
            <a:pPr>
              <a:buFont typeface="Wingdings" pitchFamily="2" charset="2"/>
              <a:buChar char="q"/>
            </a:pPr>
            <a:r>
              <a:rPr lang="it-IT" sz="1800" smtClean="0">
                <a:ea typeface="MS PGothic"/>
              </a:rPr>
              <a:t>leggere i verbali dei Consigli di amministrazione e delle assemblee dei soci</a:t>
            </a:r>
          </a:p>
          <a:p>
            <a:pPr>
              <a:buFont typeface="Wingdings" pitchFamily="2" charset="2"/>
              <a:buChar char="q"/>
            </a:pPr>
            <a:r>
              <a:rPr lang="it-IT" sz="1800" smtClean="0">
                <a:ea typeface="MS PGothic"/>
              </a:rPr>
              <a:t>scambiare le informazioni con il Collegio sindacale</a:t>
            </a:r>
          </a:p>
          <a:p>
            <a:pPr>
              <a:buFont typeface="Wingdings" pitchFamily="2" charset="2"/>
              <a:buChar char="q"/>
            </a:pPr>
            <a:r>
              <a:rPr lang="it-IT" sz="1800" smtClean="0">
                <a:ea typeface="MS PGothic"/>
              </a:rPr>
              <a:t>ottenere dagli amministratori la lettera di attestazione in cui affermano che tutte le controversie sono state indicate in bilancio</a:t>
            </a:r>
          </a:p>
          <a:p>
            <a:pPr>
              <a:buFont typeface="Arial" charset="0"/>
              <a:buNone/>
            </a:pPr>
            <a:endParaRPr lang="it-IT" sz="1800" smtClean="0">
              <a:ea typeface="MS PGothic"/>
            </a:endParaRPr>
          </a:p>
          <a:p>
            <a:pPr>
              <a:buFont typeface="Arial" charset="0"/>
              <a:buNone/>
            </a:pPr>
            <a:endParaRPr lang="it-IT" sz="1800" smtClean="0">
              <a:ea typeface="MS PGothic"/>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rPr>
              <a:t>REVISIONE LEGALE: AREE CRITICHE</a:t>
            </a:r>
          </a:p>
        </p:txBody>
      </p:sp>
      <p:sp>
        <p:nvSpPr>
          <p:cNvPr id="94210" name="Segnaposto numero diapositiva 6"/>
          <p:cNvSpPr txBox="1">
            <a:spLocks noGrp="1"/>
          </p:cNvSpPr>
          <p:nvPr/>
        </p:nvSpPr>
        <p:spPr bwMode="auto">
          <a:xfrm>
            <a:off x="6553200" y="6356350"/>
            <a:ext cx="2133600" cy="365125"/>
          </a:xfrm>
          <a:prstGeom prst="rect">
            <a:avLst/>
          </a:prstGeom>
          <a:noFill/>
          <a:ln>
            <a:miter lim="800000"/>
            <a:headEnd/>
            <a:tailEnd/>
          </a:ln>
        </p:spPr>
        <p:txBody>
          <a:bodyPr anchor="ctr"/>
          <a:lstStyle/>
          <a:p>
            <a:pPr algn="r">
              <a:defRPr/>
            </a:pPr>
            <a:fld id="{0DC1961C-BD39-4CD5-97C6-11360479F703}" type="slidenum">
              <a:rPr lang="it-IT" sz="1000">
                <a:solidFill>
                  <a:srgbClr val="898989"/>
                </a:solidFill>
                <a:ea typeface="+mn-ea"/>
                <a:cs typeface="Arial" charset="0"/>
              </a:rPr>
              <a:pPr algn="r">
                <a:defRPr/>
              </a:pPr>
              <a:t>42</a:t>
            </a:fld>
            <a:endParaRPr lang="it-IT" sz="1000">
              <a:solidFill>
                <a:srgbClr val="898989"/>
              </a:solidFill>
              <a:ea typeface="+mn-ea"/>
              <a:cs typeface="Arial" charset="0"/>
            </a:endParaRPr>
          </a:p>
        </p:txBody>
      </p:sp>
      <p:sp>
        <p:nvSpPr>
          <p:cNvPr id="6" name="Segnaposto contenuto 5"/>
          <p:cNvSpPr>
            <a:spLocks noGrp="1"/>
          </p:cNvSpPr>
          <p:nvPr>
            <p:ph idx="4294967295"/>
          </p:nvPr>
        </p:nvSpPr>
        <p:spPr>
          <a:xfrm>
            <a:off x="457200" y="1854039"/>
            <a:ext cx="8229600" cy="4632133"/>
          </a:xfrm>
          <a:noFill/>
          <a:scene3d>
            <a:camera prst="orthographicFront"/>
            <a:lightRig rig="threePt" dir="t"/>
          </a:scene3d>
          <a:sp3d contourW="12700">
            <a:contourClr>
              <a:schemeClr val="tx1"/>
            </a:contourClr>
          </a:sp3d>
        </p:spPr>
        <p:txBody>
          <a:bodyPr/>
          <a:lstStyle/>
          <a:p>
            <a:pPr algn="r" eaLnBrk="1" hangingPunct="1">
              <a:spcBef>
                <a:spcPct val="0"/>
              </a:spcBef>
              <a:buFontTx/>
              <a:buNone/>
              <a:defRPr/>
            </a:pPr>
            <a:r>
              <a:rPr lang="it-IT" sz="1400" smtClean="0">
                <a:solidFill>
                  <a:srgbClr val="000000"/>
                </a:solidFill>
                <a:ea typeface="MS PGothic"/>
              </a:rPr>
              <a:t>Preg.mo Dott. …………………………</a:t>
            </a:r>
          </a:p>
          <a:p>
            <a:pPr algn="r" eaLnBrk="1" hangingPunct="1">
              <a:spcBef>
                <a:spcPct val="0"/>
              </a:spcBef>
              <a:buFontTx/>
              <a:buNone/>
              <a:defRPr/>
            </a:pPr>
            <a:r>
              <a:rPr lang="it-IT" sz="1400" smtClean="0">
                <a:solidFill>
                  <a:srgbClr val="000000"/>
                </a:solidFill>
                <a:ea typeface="MS PGothic"/>
              </a:rPr>
              <a:t>e p.c. Revisore legale dei conti</a:t>
            </a:r>
          </a:p>
          <a:p>
            <a:pPr algn="r" eaLnBrk="1" hangingPunct="1">
              <a:spcBef>
                <a:spcPct val="0"/>
              </a:spcBef>
              <a:buFontTx/>
              <a:buNone/>
              <a:defRPr/>
            </a:pPr>
            <a:r>
              <a:rPr lang="it-IT" sz="1400" smtClean="0">
                <a:solidFill>
                  <a:srgbClr val="000000"/>
                </a:solidFill>
                <a:ea typeface="MS PGothic"/>
              </a:rPr>
              <a:t>Dott. ……………………………</a:t>
            </a:r>
            <a:endParaRPr lang="it-IT" sz="1400" smtClean="0">
              <a:ea typeface="MS PGothic"/>
            </a:endParaRPr>
          </a:p>
          <a:p>
            <a:pPr>
              <a:buFont typeface="Arial" charset="0"/>
              <a:buNone/>
              <a:defRPr/>
            </a:pPr>
            <a:r>
              <a:rPr lang="it-IT" sz="1400" smtClean="0">
                <a:ea typeface="MS PGothic"/>
              </a:rPr>
              <a:t>Egregio Avvocato,</a:t>
            </a:r>
          </a:p>
          <a:p>
            <a:pPr eaLnBrk="1" hangingPunct="1">
              <a:spcBef>
                <a:spcPct val="0"/>
              </a:spcBef>
              <a:buFontTx/>
              <a:buNone/>
              <a:defRPr/>
            </a:pPr>
            <a:r>
              <a:rPr lang="it-IT" sz="1400" smtClean="0">
                <a:ea typeface="MS PGothic"/>
              </a:rPr>
              <a:t>è in corso la revisione legale del nostro bilancio e di conseguenza le richiediamo gentilmente di inviarci un elenco, al 31.12.20… di tutte le controversie e cause legali in corso, delle controversie intimate e di imminente inizio, delle maggiori imposte accertate o in via di accertamento, di ogni altra passività potenziale (come, ad esempio, l’esistenza di dati di fatto sulla base dei quali si potrebbe ragionevolmente ritenere che la società possa essere soggetta a pretese di terzi) di cui lei è a conoscenza quale consulente legale della società (o delle nostre società controllate), di qualsiasi evento successivo a tale data che sia connesso a quanto detto.</a:t>
            </a:r>
          </a:p>
          <a:p>
            <a:pPr eaLnBrk="1" hangingPunct="1">
              <a:spcBef>
                <a:spcPct val="0"/>
              </a:spcBef>
              <a:buFontTx/>
              <a:buNone/>
              <a:defRPr/>
            </a:pPr>
            <a:r>
              <a:rPr lang="it-IT" sz="1400" smtClean="0">
                <a:ea typeface="MS PGothic"/>
              </a:rPr>
              <a:t>La preghiamo di indicare per ogni pratica elencata:</a:t>
            </a:r>
          </a:p>
          <a:p>
            <a:pPr eaLnBrk="1" hangingPunct="1">
              <a:spcBef>
                <a:spcPct val="0"/>
              </a:spcBef>
              <a:buFontTx/>
              <a:buNone/>
              <a:defRPr/>
            </a:pPr>
            <a:r>
              <a:rPr lang="it-IT" sz="1400" smtClean="0">
                <a:ea typeface="MS PGothic"/>
              </a:rPr>
              <a:t>1) la descrizione della controversia, della passività potenziale, ecc.;</a:t>
            </a:r>
          </a:p>
          <a:p>
            <a:pPr eaLnBrk="1" hangingPunct="1">
              <a:spcBef>
                <a:spcPct val="0"/>
              </a:spcBef>
              <a:buFontTx/>
              <a:buNone/>
              <a:defRPr/>
            </a:pPr>
            <a:r>
              <a:rPr lang="it-IT" sz="1400" smtClean="0">
                <a:ea typeface="MS PGothic"/>
              </a:rPr>
              <a:t>2) la situazione attuale (causa iniziata, sentenza appellata, ecc.);</a:t>
            </a:r>
          </a:p>
          <a:p>
            <a:pPr eaLnBrk="1" hangingPunct="1">
              <a:spcBef>
                <a:spcPct val="0"/>
              </a:spcBef>
              <a:buFontTx/>
              <a:buNone/>
              <a:defRPr/>
            </a:pPr>
            <a:r>
              <a:rPr lang="it-IT" sz="1400" smtClean="0">
                <a:ea typeface="MS PGothic"/>
              </a:rPr>
              <a:t>3) la sua opinione circa la passività finale probabile (includendo  spese processuali, spese legali,  ecc.);</a:t>
            </a:r>
          </a:p>
          <a:p>
            <a:pPr eaLnBrk="1" hangingPunct="1">
              <a:spcBef>
                <a:spcPct val="0"/>
              </a:spcBef>
              <a:buFontTx/>
              <a:buNone/>
              <a:defRPr/>
            </a:pPr>
            <a:r>
              <a:rPr lang="it-IT" sz="1400" smtClean="0">
                <a:ea typeface="MS PGothic"/>
              </a:rPr>
              <a:t>4) l’importo del suo onorario e spese maturate al 31.12.20… a carico nostro (e delle nostre società controllate) e gli eventuali acconti da lei già ricevuti.</a:t>
            </a:r>
          </a:p>
          <a:p>
            <a:pPr eaLnBrk="1" hangingPunct="1">
              <a:spcBef>
                <a:spcPct val="0"/>
              </a:spcBef>
              <a:buFontTx/>
              <a:buNone/>
              <a:defRPr/>
            </a:pPr>
            <a:r>
              <a:rPr lang="it-IT" sz="1400" smtClean="0">
                <a:ea typeface="MS PGothic"/>
              </a:rPr>
              <a:t>Le saremo grati se vorrà rispondere con cortese sollecitudine al fine di consentire una tempestiva conclusione della revisione legale.</a:t>
            </a:r>
          </a:p>
          <a:p>
            <a:pPr eaLnBrk="1" hangingPunct="1">
              <a:spcBef>
                <a:spcPct val="0"/>
              </a:spcBef>
              <a:buFontTx/>
              <a:buNone/>
              <a:defRPr/>
            </a:pPr>
            <a:r>
              <a:rPr lang="it-IT" sz="1400" smtClean="0">
                <a:ea typeface="MS PGothic"/>
              </a:rPr>
              <a:t>Alleghiamo busta affrancata ed indirizzo per la risposta e, nel ringraziarla distintamente, la salutiamo.</a:t>
            </a:r>
          </a:p>
        </p:txBody>
      </p:sp>
      <p:sp>
        <p:nvSpPr>
          <p:cNvPr id="124934"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rPr>
              <a:t>FONDO PER CAUSE LEGALI IN CORSO – Esempio lettera da inviare al consulente legale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Segnaposto contenuto 5"/>
          <p:cNvSpPr>
            <a:spLocks noGrp="1"/>
          </p:cNvSpPr>
          <p:nvPr>
            <p:ph idx="1"/>
          </p:nvPr>
        </p:nvSpPr>
        <p:spPr>
          <a:xfrm>
            <a:off x="533400" y="1295400"/>
            <a:ext cx="8077200" cy="5257800"/>
          </a:xfrm>
        </p:spPr>
        <p:txBody>
          <a:bodyPr/>
          <a:lstStyle/>
          <a:p>
            <a:pPr eaLnBrk="1" hangingPunct="1">
              <a:buFont typeface="Arial" charset="0"/>
              <a:buNone/>
            </a:pPr>
            <a:r>
              <a:rPr lang="it-IT" sz="1600" smtClean="0">
                <a:solidFill>
                  <a:srgbClr val="262626"/>
                </a:solidFill>
                <a:ea typeface="MS PGothic"/>
              </a:rPr>
              <a:t>Il revisore deve verificare se sono state definite procedure corrette per le costruzioni in economia.</a:t>
            </a:r>
          </a:p>
          <a:p>
            <a:pPr eaLnBrk="1" hangingPunct="1">
              <a:buFont typeface="Arial" charset="0"/>
              <a:buNone/>
            </a:pPr>
            <a:r>
              <a:rPr lang="it-IT" sz="1600" smtClean="0">
                <a:solidFill>
                  <a:srgbClr val="262626"/>
                </a:solidFill>
                <a:ea typeface="MS PGothic"/>
              </a:rPr>
              <a:t>Le procedure aziendali devono prevedere che:</a:t>
            </a:r>
          </a:p>
          <a:p>
            <a:pPr eaLnBrk="1" hangingPunct="1">
              <a:buFont typeface="Wingdings" pitchFamily="2" charset="2"/>
              <a:buChar char="q"/>
            </a:pPr>
            <a:r>
              <a:rPr lang="it-IT" sz="1600" smtClean="0">
                <a:solidFill>
                  <a:srgbClr val="262626"/>
                </a:solidFill>
                <a:ea typeface="MS PGothic"/>
              </a:rPr>
              <a:t>le fasi dell’acquisizione, della registrazione e dell’eventuale alienazione dei beni immateriali siano controllate da enti aziendali separati;</a:t>
            </a:r>
          </a:p>
          <a:p>
            <a:pPr eaLnBrk="1" hangingPunct="1">
              <a:buFont typeface="Wingdings" pitchFamily="2" charset="2"/>
              <a:buChar char="q"/>
            </a:pPr>
            <a:r>
              <a:rPr lang="it-IT" sz="1600" smtClean="0">
                <a:solidFill>
                  <a:srgbClr val="262626"/>
                </a:solidFill>
                <a:ea typeface="MS PGothic"/>
              </a:rPr>
              <a:t>le operazioni relative alle immobilizzazioni immateriali siano accompagnate e comprovate da appositi documenti;</a:t>
            </a:r>
          </a:p>
          <a:p>
            <a:pPr eaLnBrk="1" hangingPunct="1">
              <a:buFont typeface="Wingdings" pitchFamily="2" charset="2"/>
              <a:buChar char="q"/>
            </a:pPr>
            <a:r>
              <a:rPr lang="it-IT" sz="1600" smtClean="0">
                <a:solidFill>
                  <a:srgbClr val="262626"/>
                </a:solidFill>
                <a:ea typeface="MS PGothic"/>
              </a:rPr>
              <a:t>tali documenti siano controllati e approvati prima della registrazione contabile.</a:t>
            </a:r>
          </a:p>
          <a:p>
            <a:pPr eaLnBrk="1" hangingPunct="1">
              <a:buFont typeface="Arial" charset="0"/>
              <a:buNone/>
            </a:pPr>
            <a:r>
              <a:rPr lang="it-IT" sz="1600" smtClean="0">
                <a:solidFill>
                  <a:srgbClr val="262626"/>
                </a:solidFill>
                <a:ea typeface="MS PGothic"/>
              </a:rPr>
              <a:t>Il revisore deve verificare, a campione, che la società abbia fatto i seguenti controlli:</a:t>
            </a:r>
          </a:p>
          <a:p>
            <a:pPr eaLnBrk="1" hangingPunct="1">
              <a:buFont typeface="Wingdings" pitchFamily="2" charset="2"/>
              <a:buChar char="q"/>
            </a:pPr>
            <a:r>
              <a:rPr lang="it-IT" sz="1600" smtClean="0">
                <a:solidFill>
                  <a:srgbClr val="262626"/>
                </a:solidFill>
                <a:ea typeface="MS PGothic"/>
              </a:rPr>
              <a:t>Approvazione dei preventivi di spesa da parte dei responsabili muniti dei necessari poteri;</a:t>
            </a:r>
          </a:p>
          <a:p>
            <a:pPr eaLnBrk="1" hangingPunct="1">
              <a:buFont typeface="Wingdings" pitchFamily="2" charset="2"/>
              <a:buChar char="q"/>
            </a:pPr>
            <a:r>
              <a:rPr lang="it-IT" sz="1600" smtClean="0">
                <a:solidFill>
                  <a:srgbClr val="262626"/>
                </a:solidFill>
                <a:ea typeface="MS PGothic"/>
              </a:rPr>
              <a:t>Comparazione dei preventivi con i consuntivi di spesa;</a:t>
            </a:r>
          </a:p>
          <a:p>
            <a:pPr eaLnBrk="1" hangingPunct="1">
              <a:buFont typeface="Wingdings" pitchFamily="2" charset="2"/>
              <a:buChar char="q"/>
            </a:pPr>
            <a:r>
              <a:rPr lang="it-IT" sz="1600" smtClean="0">
                <a:solidFill>
                  <a:srgbClr val="262626"/>
                </a:solidFill>
                <a:ea typeface="MS PGothic"/>
              </a:rPr>
              <a:t>Specifiche approvazioni per le spese non rientranti nei preventivi;</a:t>
            </a:r>
          </a:p>
          <a:p>
            <a:pPr eaLnBrk="1" hangingPunct="1">
              <a:buFont typeface="Wingdings" pitchFamily="2" charset="2"/>
              <a:buChar char="q"/>
            </a:pPr>
            <a:r>
              <a:rPr lang="it-IT" sz="1600" smtClean="0">
                <a:solidFill>
                  <a:srgbClr val="262626"/>
                </a:solidFill>
                <a:ea typeface="MS PGothic"/>
              </a:rPr>
              <a:t>Pagamenti delle fatture subordinato all’approvazione del responsabile dell’esecuzione della spesa;</a:t>
            </a:r>
          </a:p>
          <a:p>
            <a:pPr eaLnBrk="1" hangingPunct="1">
              <a:buFont typeface="Wingdings" pitchFamily="2" charset="2"/>
              <a:buChar char="q"/>
            </a:pPr>
            <a:r>
              <a:rPr lang="it-IT" sz="1600" smtClean="0">
                <a:solidFill>
                  <a:srgbClr val="262626"/>
                </a:solidFill>
                <a:ea typeface="MS PGothic"/>
              </a:rPr>
              <a:t>Controllo dei fogli di commessa con i dati desunti dalla contabilità generale e analitica;</a:t>
            </a:r>
          </a:p>
          <a:p>
            <a:pPr eaLnBrk="1" hangingPunct="1">
              <a:buFont typeface="Wingdings" pitchFamily="2" charset="2"/>
              <a:buChar char="q"/>
            </a:pPr>
            <a:r>
              <a:rPr lang="it-IT" sz="1600" smtClean="0">
                <a:solidFill>
                  <a:srgbClr val="262626"/>
                </a:solidFill>
                <a:ea typeface="MS PGothic"/>
              </a:rPr>
              <a:t>Alienazione dei beni subordinate all’approvazione di responsabili muniti dei necessari poteri.</a:t>
            </a:r>
          </a:p>
        </p:txBody>
      </p:sp>
      <p:sp>
        <p:nvSpPr>
          <p:cNvPr id="48131"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rPr>
              <a:t>IMMOBILIZZAZIONI IMMATERIALI - Test di controllo</a:t>
            </a:r>
          </a:p>
        </p:txBody>
      </p:sp>
      <p:sp>
        <p:nvSpPr>
          <p:cNvPr id="48132"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rPr>
              <a:t>REVISIONE LEGALE: AREE CRITICHE</a:t>
            </a:r>
          </a:p>
        </p:txBody>
      </p:sp>
      <p:sp>
        <p:nvSpPr>
          <p:cNvPr id="48133" name="Segnaposto numero diapositiva 6"/>
          <p:cNvSpPr>
            <a:spLocks noGrp="1"/>
          </p:cNvSpPr>
          <p:nvPr>
            <p:ph type="sldNum" sz="quarter" idx="12"/>
          </p:nvPr>
        </p:nvSpPr>
        <p:spPr bwMode="auto">
          <a:ln>
            <a:miter lim="800000"/>
            <a:headEnd/>
            <a:tailEnd/>
          </a:ln>
        </p:spPr>
        <p:txBody>
          <a:bodyPr/>
          <a:lstStyle/>
          <a:p>
            <a:pPr>
              <a:defRPr/>
            </a:pPr>
            <a:fld id="{0F4653AD-893C-4235-B89A-51BB94A01F85}" type="slidenum">
              <a:rPr lang="it-IT" sz="1000" smtClean="0">
                <a:latin typeface="Arial" charset="0"/>
                <a:cs typeface="Arial" charset="0"/>
              </a:rPr>
              <a:pPr>
                <a:defRPr/>
              </a:pPr>
              <a:t>5</a:t>
            </a:fld>
            <a:endParaRPr lang="it-IT" sz="1000" smtClean="0">
              <a:latin typeface="Arial" charset="0"/>
              <a:cs typeface="Arial"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nvPr>
        </p:nvGraphicFramePr>
        <p:xfrm>
          <a:off x="609600" y="1371600"/>
          <a:ext cx="8001000" cy="4695825"/>
        </p:xfrm>
        <a:graphic>
          <a:graphicData uri="http://schemas.openxmlformats.org/drawingml/2006/table">
            <a:tbl>
              <a:tblPr firstRow="1" bandRow="1">
                <a:tableStyleId>{5C22544A-7EE6-4342-B048-85BDC9FD1C3A}</a:tableStyleId>
              </a:tblPr>
              <a:tblGrid>
                <a:gridCol w="1524000"/>
                <a:gridCol w="6477000"/>
              </a:tblGrid>
              <a:tr h="353032">
                <a:tc>
                  <a:txBody>
                    <a:bodyPr/>
                    <a:lstStyle/>
                    <a:p>
                      <a:r>
                        <a:rPr lang="it-IT" sz="1600" dirty="0" smtClean="0"/>
                        <a:t>Obiettivo</a:t>
                      </a:r>
                      <a:endParaRPr lang="it-IT" sz="1600" dirty="0"/>
                    </a:p>
                  </a:txBody>
                  <a:tcPr/>
                </a:tc>
                <a:tc>
                  <a:txBody>
                    <a:bodyPr/>
                    <a:lstStyle/>
                    <a:p>
                      <a:r>
                        <a:rPr lang="it-IT" sz="1600" dirty="0" smtClean="0"/>
                        <a:t>Procedure di revisione</a:t>
                      </a:r>
                      <a:endParaRPr lang="it-IT" sz="1600" dirty="0"/>
                    </a:p>
                  </a:txBody>
                  <a:tcPr/>
                </a:tc>
              </a:tr>
              <a:tr h="984646">
                <a:tc>
                  <a:txBody>
                    <a:bodyPr/>
                    <a:lstStyle/>
                    <a:p>
                      <a:r>
                        <a:rPr lang="it-IT" sz="1600" dirty="0" smtClean="0"/>
                        <a:t>Corretta iscrizione</a:t>
                      </a:r>
                      <a:endParaRPr lang="it-IT" sz="1600" dirty="0"/>
                    </a:p>
                  </a:txBody>
                  <a:tcPr/>
                </a:tc>
                <a:tc>
                  <a:txBody>
                    <a:bodyPr/>
                    <a:lstStyle/>
                    <a:p>
                      <a:r>
                        <a:rPr lang="it-IT" sz="1600" kern="1200" baseline="0" dirty="0" smtClean="0">
                          <a:solidFill>
                            <a:schemeClr val="dk1"/>
                          </a:solidFill>
                          <a:latin typeface="+mn-lt"/>
                          <a:ea typeface="+mn-ea"/>
                          <a:cs typeface="+mn-cs"/>
                        </a:rPr>
                        <a:t>Controllare la presenza dei requisiti per l’iscrizione nell’attivo patrimoniale degli oneri pluriennali e dell’avviamento.</a:t>
                      </a:r>
                    </a:p>
                    <a:p>
                      <a:r>
                        <a:rPr lang="it-IT" sz="1600" kern="1200" baseline="0" dirty="0" smtClean="0">
                          <a:solidFill>
                            <a:schemeClr val="dk1"/>
                          </a:solidFill>
                          <a:latin typeface="+mn-lt"/>
                          <a:ea typeface="+mn-ea"/>
                          <a:cs typeface="+mn-cs"/>
                        </a:rPr>
                        <a:t>Controllare la corretta rilevazione degli oneri accessori di diretta imputazione.</a:t>
                      </a:r>
                      <a:endParaRPr lang="it-IT" sz="1600" dirty="0"/>
                    </a:p>
                  </a:txBody>
                  <a:tcPr/>
                </a:tc>
              </a:tr>
              <a:tr h="1628167">
                <a:tc>
                  <a:txBody>
                    <a:bodyPr/>
                    <a:lstStyle/>
                    <a:p>
                      <a:r>
                        <a:rPr lang="it-IT" sz="1600" dirty="0" smtClean="0"/>
                        <a:t>Corretta valutazione</a:t>
                      </a:r>
                      <a:endParaRPr lang="it-IT" sz="1600" dirty="0"/>
                    </a:p>
                  </a:txBody>
                  <a:tcPr/>
                </a:tc>
                <a:tc>
                  <a:txBody>
                    <a:bodyPr/>
                    <a:lstStyle/>
                    <a:p>
                      <a:r>
                        <a:rPr lang="it-IT" sz="1600" kern="1200" baseline="0" dirty="0" smtClean="0">
                          <a:solidFill>
                            <a:schemeClr val="dk1"/>
                          </a:solidFill>
                          <a:latin typeface="+mn-lt"/>
                          <a:ea typeface="+mn-ea"/>
                          <a:cs typeface="+mn-cs"/>
                        </a:rPr>
                        <a:t>Verificare la correttezza del valore di iscrizione (esame dei movimenti di periodo).</a:t>
                      </a:r>
                    </a:p>
                    <a:p>
                      <a:r>
                        <a:rPr lang="it-IT" sz="1600" kern="1200" baseline="0" dirty="0" smtClean="0">
                          <a:solidFill>
                            <a:schemeClr val="dk1"/>
                          </a:solidFill>
                          <a:latin typeface="+mn-lt"/>
                          <a:ea typeface="+mn-ea"/>
                          <a:cs typeface="+mn-cs"/>
                        </a:rPr>
                        <a:t>Verificare che gli ammortamenti siano congrui in relazione alla vita utile stimata.</a:t>
                      </a:r>
                    </a:p>
                    <a:p>
                      <a:r>
                        <a:rPr lang="it-IT" sz="1600" kern="1200" baseline="0" dirty="0" smtClean="0">
                          <a:solidFill>
                            <a:schemeClr val="dk1"/>
                          </a:solidFill>
                          <a:latin typeface="+mn-lt"/>
                          <a:ea typeface="+mn-ea"/>
                          <a:cs typeface="+mn-cs"/>
                        </a:rPr>
                        <a:t>Verificare l’eventuale necessità di operare svalutazioni per perdite durevoli di valore.</a:t>
                      </a:r>
                    </a:p>
                  </a:txBody>
                  <a:tcPr/>
                </a:tc>
              </a:tr>
              <a:tr h="824392">
                <a:tc>
                  <a:txBody>
                    <a:bodyPr/>
                    <a:lstStyle/>
                    <a:p>
                      <a:r>
                        <a:rPr lang="it-IT" sz="1600" dirty="0" smtClean="0"/>
                        <a:t>Corretta</a:t>
                      </a:r>
                      <a:r>
                        <a:rPr lang="it-IT" sz="1600" baseline="0" dirty="0" smtClean="0"/>
                        <a:t> esposizione in bilancio</a:t>
                      </a:r>
                      <a:endParaRPr lang="it-IT" sz="1600" dirty="0"/>
                    </a:p>
                  </a:txBody>
                  <a:tcPr/>
                </a:tc>
                <a:tc>
                  <a:txBody>
                    <a:bodyPr/>
                    <a:lstStyle/>
                    <a:p>
                      <a:r>
                        <a:rPr lang="it-IT" sz="1600" kern="1200" baseline="0" dirty="0" smtClean="0">
                          <a:solidFill>
                            <a:schemeClr val="dk1"/>
                          </a:solidFill>
                          <a:latin typeface="+mn-lt"/>
                          <a:ea typeface="+mn-ea"/>
                          <a:cs typeface="+mn-cs"/>
                        </a:rPr>
                        <a:t>Accertare l’appropriata classificazione in bilancio. </a:t>
                      </a:r>
                    </a:p>
                    <a:p>
                      <a:r>
                        <a:rPr lang="it-IT" sz="1600" kern="1200" baseline="0" dirty="0" smtClean="0">
                          <a:solidFill>
                            <a:schemeClr val="dk1"/>
                          </a:solidFill>
                          <a:latin typeface="+mn-lt"/>
                          <a:ea typeface="+mn-ea"/>
                          <a:cs typeface="+mn-cs"/>
                        </a:rPr>
                        <a:t>Accertare la completezza e la correttezza delle informazioni contenute nella Nota integrativa.</a:t>
                      </a:r>
                      <a:endParaRPr lang="it-IT" sz="1600" dirty="0"/>
                    </a:p>
                  </a:txBody>
                  <a:tcPr/>
                </a:tc>
              </a:tr>
              <a:tr h="788163">
                <a:tc>
                  <a:txBody>
                    <a:bodyPr/>
                    <a:lstStyle/>
                    <a:p>
                      <a:r>
                        <a:rPr lang="it-IT" sz="1600" dirty="0" smtClean="0"/>
                        <a:t>Uniformità dei principi contabili</a:t>
                      </a:r>
                      <a:endParaRPr lang="it-IT" sz="1600" dirty="0"/>
                    </a:p>
                  </a:txBody>
                  <a:tcPr/>
                </a:tc>
                <a:tc>
                  <a:txBody>
                    <a:bodyPr/>
                    <a:lstStyle/>
                    <a:p>
                      <a:r>
                        <a:rPr lang="it-IT" sz="1600" kern="1200" baseline="0" dirty="0" smtClean="0">
                          <a:solidFill>
                            <a:schemeClr val="dk1"/>
                          </a:solidFill>
                          <a:latin typeface="+mn-lt"/>
                          <a:ea typeface="+mn-ea"/>
                          <a:cs typeface="+mn-cs"/>
                        </a:rPr>
                        <a:t>Accertare l’uniforme applicazione dei criteri di valutazione e dei principi contabili rispetto all’esercizio precedente </a:t>
                      </a:r>
                      <a:r>
                        <a:rPr lang="it-IT" sz="1600" kern="1200" baseline="0" dirty="0" smtClean="0">
                          <a:solidFill>
                            <a:schemeClr val="tx1"/>
                          </a:solidFill>
                          <a:latin typeface="+mn-lt"/>
                          <a:ea typeface="+mn-ea"/>
                          <a:cs typeface="+mn-cs"/>
                        </a:rPr>
                        <a:t>(analisi comparativa)</a:t>
                      </a:r>
                      <a:endParaRPr lang="it-IT" sz="1600" dirty="0">
                        <a:solidFill>
                          <a:schemeClr val="tx1"/>
                        </a:solidFill>
                      </a:endParaRPr>
                    </a:p>
                  </a:txBody>
                  <a:tcPr/>
                </a:tc>
              </a:tr>
            </a:tbl>
          </a:graphicData>
        </a:graphic>
      </p:graphicFrame>
      <p:sp>
        <p:nvSpPr>
          <p:cNvPr id="50198"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rPr>
              <a:t>IMMOBILIZZAZIONI IMMATERIALI - Test di sostanza</a:t>
            </a:r>
          </a:p>
        </p:txBody>
      </p:sp>
      <p:sp>
        <p:nvSpPr>
          <p:cNvPr id="50199"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rPr>
              <a:t>REVISIONE LEGALE: AREE CRITICHE</a:t>
            </a:r>
          </a:p>
        </p:txBody>
      </p:sp>
      <p:sp>
        <p:nvSpPr>
          <p:cNvPr id="50200" name="Segnaposto numero diapositiva 6"/>
          <p:cNvSpPr>
            <a:spLocks noGrp="1"/>
          </p:cNvSpPr>
          <p:nvPr>
            <p:ph type="sldNum" sz="quarter" idx="12"/>
          </p:nvPr>
        </p:nvSpPr>
        <p:spPr bwMode="auto">
          <a:ln>
            <a:miter lim="800000"/>
            <a:headEnd/>
            <a:tailEnd/>
          </a:ln>
        </p:spPr>
        <p:txBody>
          <a:bodyPr/>
          <a:lstStyle/>
          <a:p>
            <a:pPr>
              <a:defRPr/>
            </a:pPr>
            <a:fld id="{ED3BE693-4F3A-4A5E-9BA2-B20232E351BE}" type="slidenum">
              <a:rPr lang="it-IT" sz="1000" smtClean="0">
                <a:latin typeface="Arial" charset="0"/>
                <a:cs typeface="Arial" charset="0"/>
              </a:rPr>
              <a:pPr>
                <a:defRPr/>
              </a:pPr>
              <a:t>6</a:t>
            </a:fld>
            <a:endParaRPr lang="it-IT" sz="1000" smtClean="0">
              <a:latin typeface="Arial" charset="0"/>
              <a:cs typeface="Arial"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rPr>
              <a:t>CORRETTA  ISCRIZIONE</a:t>
            </a:r>
          </a:p>
        </p:txBody>
      </p:sp>
      <p:sp>
        <p:nvSpPr>
          <p:cNvPr id="52227"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rPr>
              <a:t>REVISIONE LEGALE: AREE CRITICHE</a:t>
            </a:r>
          </a:p>
        </p:txBody>
      </p:sp>
      <p:sp>
        <p:nvSpPr>
          <p:cNvPr id="52228" name="Segnaposto numero diapositiva 6"/>
          <p:cNvSpPr>
            <a:spLocks noGrp="1"/>
          </p:cNvSpPr>
          <p:nvPr>
            <p:ph type="sldNum" sz="quarter" idx="12"/>
          </p:nvPr>
        </p:nvSpPr>
        <p:spPr bwMode="auto">
          <a:ln>
            <a:miter lim="800000"/>
            <a:headEnd/>
            <a:tailEnd/>
          </a:ln>
        </p:spPr>
        <p:txBody>
          <a:bodyPr/>
          <a:lstStyle/>
          <a:p>
            <a:pPr>
              <a:defRPr/>
            </a:pPr>
            <a:fld id="{AE784034-597F-4619-BB0A-DD4E81F5F1AF}" type="slidenum">
              <a:rPr lang="it-IT" sz="1000" smtClean="0">
                <a:latin typeface="Arial" charset="0"/>
                <a:cs typeface="Arial" charset="0"/>
              </a:rPr>
              <a:pPr>
                <a:defRPr/>
              </a:pPr>
              <a:t>7</a:t>
            </a:fld>
            <a:endParaRPr lang="it-IT" sz="1000" smtClean="0">
              <a:latin typeface="Arial" charset="0"/>
              <a:cs typeface="Arial" charset="0"/>
            </a:endParaRPr>
          </a:p>
        </p:txBody>
      </p:sp>
      <p:sp>
        <p:nvSpPr>
          <p:cNvPr id="52229" name="Segnaposto contenuto 5"/>
          <p:cNvSpPr>
            <a:spLocks noGrp="1"/>
          </p:cNvSpPr>
          <p:nvPr>
            <p:ph idx="1"/>
          </p:nvPr>
        </p:nvSpPr>
        <p:spPr/>
        <p:txBody>
          <a:bodyPr/>
          <a:lstStyle/>
          <a:p>
            <a:pPr>
              <a:buFont typeface="Arial" charset="0"/>
              <a:buNone/>
            </a:pPr>
            <a:endParaRPr lang="it-IT" sz="1800" smtClean="0">
              <a:ea typeface="MS PGothic"/>
            </a:endParaRPr>
          </a:p>
          <a:p>
            <a:pPr>
              <a:buFont typeface="Arial" charset="0"/>
              <a:buNone/>
            </a:pPr>
            <a:endParaRPr lang="it-IT" sz="1800" smtClean="0">
              <a:ea typeface="MS PGothic"/>
            </a:endParaRPr>
          </a:p>
          <a:p>
            <a:pPr>
              <a:buFont typeface="Arial" charset="0"/>
              <a:buNone/>
            </a:pPr>
            <a:endParaRPr lang="it-IT" sz="1800" smtClean="0">
              <a:ea typeface="MS PGothic"/>
            </a:endParaRPr>
          </a:p>
        </p:txBody>
      </p:sp>
      <p:graphicFrame>
        <p:nvGraphicFramePr>
          <p:cNvPr id="8" name="Diagramma 7"/>
          <p:cNvGraphicFramePr/>
          <p:nvPr/>
        </p:nvGraphicFramePr>
        <p:xfrm>
          <a:off x="304800" y="2286000"/>
          <a:ext cx="8153400" cy="4114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2231" name="Rettangolo 8"/>
          <p:cNvSpPr>
            <a:spLocks noChangeArrowheads="1"/>
          </p:cNvSpPr>
          <p:nvPr/>
        </p:nvSpPr>
        <p:spPr bwMode="auto">
          <a:xfrm>
            <a:off x="533400" y="1320800"/>
            <a:ext cx="8077200" cy="584200"/>
          </a:xfrm>
          <a:prstGeom prst="rect">
            <a:avLst/>
          </a:prstGeom>
          <a:noFill/>
          <a:ln w="9525">
            <a:noFill/>
            <a:miter lim="800000"/>
            <a:headEnd/>
            <a:tailEnd/>
          </a:ln>
        </p:spPr>
        <p:txBody>
          <a:bodyPr>
            <a:spAutoFit/>
          </a:bodyPr>
          <a:lstStyle/>
          <a:p>
            <a:r>
              <a:rPr lang="it-IT" sz="1600">
                <a:cs typeface="Arial" charset="0"/>
              </a:rPr>
              <a:t>Ottenere il dettaglio delle immobilizzazioni immateriali con l’indicazione dei criteri adottati dalla società per la capitalizzazione.</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rPr>
              <a:t>CORRETTA  ISCRIZIONE</a:t>
            </a:r>
          </a:p>
        </p:txBody>
      </p:sp>
      <p:sp>
        <p:nvSpPr>
          <p:cNvPr id="54275"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rPr>
              <a:t>REVISIONE LEGALE: AREE CRITICHE</a:t>
            </a:r>
          </a:p>
        </p:txBody>
      </p:sp>
      <p:sp>
        <p:nvSpPr>
          <p:cNvPr id="54276" name="Segnaposto numero diapositiva 6"/>
          <p:cNvSpPr>
            <a:spLocks noGrp="1"/>
          </p:cNvSpPr>
          <p:nvPr>
            <p:ph type="sldNum" sz="quarter" idx="12"/>
          </p:nvPr>
        </p:nvSpPr>
        <p:spPr bwMode="auto">
          <a:ln>
            <a:miter lim="800000"/>
            <a:headEnd/>
            <a:tailEnd/>
          </a:ln>
        </p:spPr>
        <p:txBody>
          <a:bodyPr/>
          <a:lstStyle/>
          <a:p>
            <a:pPr>
              <a:defRPr/>
            </a:pPr>
            <a:fld id="{02DE67EC-C861-4919-A528-707754EBCB0F}" type="slidenum">
              <a:rPr lang="it-IT" sz="1000" smtClean="0">
                <a:latin typeface="Arial" charset="0"/>
                <a:cs typeface="Arial" charset="0"/>
              </a:rPr>
              <a:pPr>
                <a:defRPr/>
              </a:pPr>
              <a:t>8</a:t>
            </a:fld>
            <a:endParaRPr lang="it-IT" sz="1000" smtClean="0">
              <a:latin typeface="Arial" charset="0"/>
              <a:cs typeface="Arial" charset="0"/>
            </a:endParaRPr>
          </a:p>
        </p:txBody>
      </p:sp>
      <p:sp>
        <p:nvSpPr>
          <p:cNvPr id="54277" name="Segnaposto contenuto 5"/>
          <p:cNvSpPr>
            <a:spLocks noGrp="1"/>
          </p:cNvSpPr>
          <p:nvPr>
            <p:ph idx="1"/>
          </p:nvPr>
        </p:nvSpPr>
        <p:spPr/>
        <p:txBody>
          <a:bodyPr/>
          <a:lstStyle/>
          <a:p>
            <a:pPr>
              <a:buFont typeface="Arial" charset="0"/>
              <a:buNone/>
            </a:pPr>
            <a:endParaRPr lang="it-IT" sz="1800" smtClean="0">
              <a:ea typeface="MS PGothic"/>
            </a:endParaRPr>
          </a:p>
          <a:p>
            <a:pPr>
              <a:buFont typeface="Arial" charset="0"/>
              <a:buNone/>
            </a:pPr>
            <a:endParaRPr lang="it-IT" sz="1800" smtClean="0">
              <a:ea typeface="MS PGothic"/>
            </a:endParaRPr>
          </a:p>
          <a:p>
            <a:pPr>
              <a:buFont typeface="Arial" charset="0"/>
              <a:buNone/>
            </a:pPr>
            <a:endParaRPr lang="it-IT" sz="1800" smtClean="0">
              <a:ea typeface="MS PGothic"/>
            </a:endParaRPr>
          </a:p>
        </p:txBody>
      </p:sp>
      <p:graphicFrame>
        <p:nvGraphicFramePr>
          <p:cNvPr id="8" name="Diagramma 7"/>
          <p:cNvGraphicFramePr/>
          <p:nvPr/>
        </p:nvGraphicFramePr>
        <p:xfrm>
          <a:off x="304800" y="1371600"/>
          <a:ext cx="8153400" cy="5029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Text Box 2"/>
          <p:cNvSpPr txBox="1">
            <a:spLocks noChangeArrowheads="1"/>
          </p:cNvSpPr>
          <p:nvPr/>
        </p:nvSpPr>
        <p:spPr bwMode="auto">
          <a:xfrm>
            <a:off x="0" y="617538"/>
            <a:ext cx="9067800" cy="533400"/>
          </a:xfrm>
          <a:prstGeom prst="rect">
            <a:avLst/>
          </a:prstGeom>
          <a:noFill/>
          <a:ln w="9525">
            <a:noFill/>
            <a:round/>
            <a:headEnd/>
            <a:tailEnd/>
          </a:ln>
        </p:spPr>
        <p:txBody>
          <a:bodyPr lIns="90000" tIns="46800" rIns="90000" bIns="46800" anchor="ctr"/>
          <a:lstStyle/>
          <a:p>
            <a:pPr algn="ctr" defTabSz="457200">
              <a:spcBef>
                <a:spcPct val="5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a:solidFill>
                  <a:srgbClr val="364D47"/>
                </a:solidFill>
              </a:rPr>
              <a:t>CORRETTA  VALUTAZIONE – Esame movimenti di periodo</a:t>
            </a:r>
          </a:p>
        </p:txBody>
      </p:sp>
      <p:sp>
        <p:nvSpPr>
          <p:cNvPr id="56323" name="Rectangle 1026"/>
          <p:cNvSpPr>
            <a:spLocks noChangeArrowheads="1"/>
          </p:cNvSpPr>
          <p:nvPr/>
        </p:nvSpPr>
        <p:spPr bwMode="auto">
          <a:xfrm>
            <a:off x="0" y="-25400"/>
            <a:ext cx="8420100" cy="609600"/>
          </a:xfrm>
          <a:prstGeom prst="rect">
            <a:avLst/>
          </a:prstGeom>
          <a:noFill/>
          <a:ln w="9525">
            <a:noFill/>
            <a:miter lim="800000"/>
            <a:headEnd/>
            <a:tailEnd/>
          </a:ln>
        </p:spPr>
        <p:txBody>
          <a:bodyPr anchor="ctr"/>
          <a:lstStyle/>
          <a:p>
            <a:pPr defTabSz="457200"/>
            <a:r>
              <a:rPr lang="it-IT" sz="2000">
                <a:solidFill>
                  <a:srgbClr val="7F7F7F"/>
                </a:solidFill>
                <a:latin typeface="Rotis Semi Sans Std 65 Bold"/>
              </a:rPr>
              <a:t>REVISIONE LEGALE: AREE CRITICHE</a:t>
            </a:r>
          </a:p>
        </p:txBody>
      </p:sp>
      <p:sp>
        <p:nvSpPr>
          <p:cNvPr id="56324" name="Segnaposto numero diapositiva 6"/>
          <p:cNvSpPr>
            <a:spLocks noGrp="1"/>
          </p:cNvSpPr>
          <p:nvPr>
            <p:ph type="sldNum" sz="quarter" idx="12"/>
          </p:nvPr>
        </p:nvSpPr>
        <p:spPr bwMode="auto">
          <a:ln>
            <a:miter lim="800000"/>
            <a:headEnd/>
            <a:tailEnd/>
          </a:ln>
        </p:spPr>
        <p:txBody>
          <a:bodyPr/>
          <a:lstStyle/>
          <a:p>
            <a:pPr>
              <a:defRPr/>
            </a:pPr>
            <a:fld id="{F89C9A15-5FD7-46A1-AAC5-2D9A90DC4994}" type="slidenum">
              <a:rPr lang="it-IT" sz="1000" smtClean="0">
                <a:latin typeface="Arial" charset="0"/>
                <a:cs typeface="Arial" charset="0"/>
              </a:rPr>
              <a:pPr>
                <a:defRPr/>
              </a:pPr>
              <a:t>9</a:t>
            </a:fld>
            <a:endParaRPr lang="it-IT" sz="1000" smtClean="0">
              <a:latin typeface="Arial" charset="0"/>
              <a:cs typeface="Arial" charset="0"/>
            </a:endParaRPr>
          </a:p>
        </p:txBody>
      </p:sp>
      <p:graphicFrame>
        <p:nvGraphicFramePr>
          <p:cNvPr id="8" name="Segnaposto contenuto 7"/>
          <p:cNvGraphicFramePr>
            <a:graphicFrameLocks noGrp="1"/>
          </p:cNvGraphicFramePr>
          <p:nvPr>
            <p:ph idx="1"/>
          </p:nvPr>
        </p:nvGraphicFramePr>
        <p:xfrm>
          <a:off x="457200" y="1295400"/>
          <a:ext cx="8229600" cy="5121275"/>
        </p:xfrm>
        <a:graphic>
          <a:graphicData uri="http://schemas.openxmlformats.org/drawingml/2006/table">
            <a:tbl>
              <a:tblPr firstRow="1" bandRow="1">
                <a:tableStyleId>{5C22544A-7EE6-4342-B048-85BDC9FD1C3A}</a:tableStyleId>
              </a:tblPr>
              <a:tblGrid>
                <a:gridCol w="1905000"/>
                <a:gridCol w="914400"/>
                <a:gridCol w="1066800"/>
                <a:gridCol w="1143000"/>
                <a:gridCol w="990600"/>
                <a:gridCol w="1295400"/>
                <a:gridCol w="914399"/>
              </a:tblGrid>
              <a:tr h="447221">
                <a:tc>
                  <a:txBody>
                    <a:bodyPr/>
                    <a:lstStyle/>
                    <a:p>
                      <a:r>
                        <a:rPr lang="it-IT" sz="1400" b="1" kern="1200" baseline="0" dirty="0" smtClean="0">
                          <a:solidFill>
                            <a:schemeClr val="lt1"/>
                          </a:solidFill>
                          <a:latin typeface="+mn-lt"/>
                          <a:ea typeface="+mn-ea"/>
                          <a:cs typeface="+mn-cs"/>
                        </a:rPr>
                        <a:t>Descrizione</a:t>
                      </a:r>
                      <a:endParaRPr lang="it-IT" sz="1400" dirty="0"/>
                    </a:p>
                  </a:txBody>
                  <a:tcPr/>
                </a:tc>
                <a:tc>
                  <a:txBody>
                    <a:bodyPr/>
                    <a:lstStyle/>
                    <a:p>
                      <a:r>
                        <a:rPr lang="it-IT" sz="1400" b="1" kern="1200" baseline="0" dirty="0" smtClean="0">
                          <a:solidFill>
                            <a:schemeClr val="lt1"/>
                          </a:solidFill>
                          <a:latin typeface="+mn-lt"/>
                          <a:ea typeface="+mn-ea"/>
                          <a:cs typeface="+mn-cs"/>
                        </a:rPr>
                        <a:t>Saldi</a:t>
                      </a:r>
                    </a:p>
                    <a:p>
                      <a:r>
                        <a:rPr lang="it-IT" sz="1400" b="1" kern="1200" baseline="0" dirty="0" smtClean="0">
                          <a:solidFill>
                            <a:schemeClr val="lt1"/>
                          </a:solidFill>
                          <a:latin typeface="+mn-lt"/>
                          <a:ea typeface="+mn-ea"/>
                          <a:cs typeface="+mn-cs"/>
                        </a:rPr>
                        <a:t>iniziali</a:t>
                      </a:r>
                      <a:endParaRPr lang="it-IT" sz="1400" dirty="0"/>
                    </a:p>
                  </a:txBody>
                  <a:tcPr/>
                </a:tc>
                <a:tc>
                  <a:txBody>
                    <a:bodyPr/>
                    <a:lstStyle/>
                    <a:p>
                      <a:r>
                        <a:rPr lang="it-IT" sz="1400" b="1" kern="1200" baseline="0" dirty="0" err="1" smtClean="0">
                          <a:solidFill>
                            <a:schemeClr val="lt1"/>
                          </a:solidFill>
                          <a:latin typeface="+mn-lt"/>
                          <a:ea typeface="+mn-ea"/>
                          <a:cs typeface="+mn-cs"/>
                        </a:rPr>
                        <a:t>Capitaliz</a:t>
                      </a:r>
                      <a:r>
                        <a:rPr lang="it-IT" sz="1400" b="1" kern="1200" baseline="0" dirty="0" smtClean="0">
                          <a:solidFill>
                            <a:schemeClr val="lt1"/>
                          </a:solidFill>
                          <a:latin typeface="+mn-lt"/>
                          <a:ea typeface="+mn-ea"/>
                          <a:cs typeface="+mn-cs"/>
                        </a:rPr>
                        <a:t>.</a:t>
                      </a:r>
                      <a:endParaRPr lang="it-IT" sz="1400" dirty="0"/>
                    </a:p>
                  </a:txBody>
                  <a:tcPr/>
                </a:tc>
                <a:tc>
                  <a:txBody>
                    <a:bodyPr/>
                    <a:lstStyle/>
                    <a:p>
                      <a:r>
                        <a:rPr lang="it-IT" sz="1400" b="1" kern="1200" baseline="0" dirty="0" err="1" smtClean="0">
                          <a:solidFill>
                            <a:schemeClr val="lt1"/>
                          </a:solidFill>
                          <a:latin typeface="+mn-lt"/>
                          <a:ea typeface="+mn-ea"/>
                          <a:cs typeface="+mn-cs"/>
                        </a:rPr>
                        <a:t>Disinvest</a:t>
                      </a:r>
                      <a:r>
                        <a:rPr lang="it-IT" sz="1400" b="1" kern="1200" baseline="0" dirty="0" smtClean="0">
                          <a:solidFill>
                            <a:schemeClr val="lt1"/>
                          </a:solidFill>
                          <a:latin typeface="+mn-lt"/>
                          <a:ea typeface="+mn-ea"/>
                          <a:cs typeface="+mn-cs"/>
                        </a:rPr>
                        <a:t>.</a:t>
                      </a:r>
                      <a:endParaRPr lang="it-IT" sz="1400" dirty="0"/>
                    </a:p>
                  </a:txBody>
                  <a:tcPr/>
                </a:tc>
                <a:tc>
                  <a:txBody>
                    <a:bodyPr/>
                    <a:lstStyle/>
                    <a:p>
                      <a:r>
                        <a:rPr lang="it-IT" sz="1400" b="1" kern="1200" baseline="0" dirty="0" err="1" smtClean="0">
                          <a:solidFill>
                            <a:schemeClr val="lt1"/>
                          </a:solidFill>
                          <a:latin typeface="+mn-lt"/>
                          <a:ea typeface="+mn-ea"/>
                          <a:cs typeface="+mn-cs"/>
                        </a:rPr>
                        <a:t>Ammort</a:t>
                      </a:r>
                      <a:r>
                        <a:rPr lang="it-IT" sz="1400" b="1" kern="1200" baseline="0" dirty="0" smtClean="0">
                          <a:solidFill>
                            <a:schemeClr val="lt1"/>
                          </a:solidFill>
                          <a:latin typeface="+mn-lt"/>
                          <a:ea typeface="+mn-ea"/>
                          <a:cs typeface="+mn-cs"/>
                        </a:rPr>
                        <a:t>.</a:t>
                      </a:r>
                      <a:endParaRPr lang="it-IT" sz="1400" dirty="0"/>
                    </a:p>
                  </a:txBody>
                  <a:tcPr/>
                </a:tc>
                <a:tc>
                  <a:txBody>
                    <a:bodyPr/>
                    <a:lstStyle/>
                    <a:p>
                      <a:r>
                        <a:rPr lang="it-IT" sz="1400" b="1" kern="1200" baseline="0" dirty="0" smtClean="0">
                          <a:solidFill>
                            <a:schemeClr val="lt1"/>
                          </a:solidFill>
                          <a:latin typeface="+mn-lt"/>
                          <a:ea typeface="+mn-ea"/>
                          <a:cs typeface="+mn-cs"/>
                        </a:rPr>
                        <a:t>Svalutazioni</a:t>
                      </a:r>
                      <a:endParaRPr lang="it-IT" sz="1400" dirty="0"/>
                    </a:p>
                  </a:txBody>
                  <a:tcPr/>
                </a:tc>
                <a:tc>
                  <a:txBody>
                    <a:bodyPr/>
                    <a:lstStyle/>
                    <a:p>
                      <a:r>
                        <a:rPr lang="it-IT" sz="1400" b="1" kern="1200" baseline="0" dirty="0" smtClean="0">
                          <a:solidFill>
                            <a:schemeClr val="lt1"/>
                          </a:solidFill>
                          <a:latin typeface="+mn-lt"/>
                          <a:ea typeface="+mn-ea"/>
                          <a:cs typeface="+mn-cs"/>
                        </a:rPr>
                        <a:t>Saldi</a:t>
                      </a:r>
                    </a:p>
                    <a:p>
                      <a:r>
                        <a:rPr lang="it-IT" sz="1400" b="1" kern="1200" baseline="0" dirty="0" smtClean="0">
                          <a:solidFill>
                            <a:schemeClr val="lt1"/>
                          </a:solidFill>
                          <a:latin typeface="+mn-lt"/>
                          <a:ea typeface="+mn-ea"/>
                          <a:cs typeface="+mn-cs"/>
                        </a:rPr>
                        <a:t>finali</a:t>
                      </a:r>
                      <a:endParaRPr lang="it-IT" sz="1400" dirty="0"/>
                    </a:p>
                  </a:txBody>
                  <a:tcPr/>
                </a:tc>
              </a:tr>
              <a:tr h="447221">
                <a:tc>
                  <a:txBody>
                    <a:bodyPr/>
                    <a:lstStyle/>
                    <a:p>
                      <a:r>
                        <a:rPr lang="it-IT" sz="1400" b="1" kern="1200" baseline="0" dirty="0" smtClean="0">
                          <a:solidFill>
                            <a:schemeClr val="dk1"/>
                          </a:solidFill>
                          <a:latin typeface="+mn-lt"/>
                          <a:ea typeface="+mn-ea"/>
                          <a:cs typeface="+mn-cs"/>
                        </a:rPr>
                        <a:t>Costi di impianto e</a:t>
                      </a:r>
                    </a:p>
                    <a:p>
                      <a:r>
                        <a:rPr lang="it-IT" sz="1400" b="1" kern="1200" baseline="0" dirty="0" smtClean="0">
                          <a:solidFill>
                            <a:schemeClr val="dk1"/>
                          </a:solidFill>
                          <a:latin typeface="+mn-lt"/>
                          <a:ea typeface="+mn-ea"/>
                          <a:cs typeface="+mn-cs"/>
                        </a:rPr>
                        <a:t>ampliamento</a:t>
                      </a:r>
                      <a:endParaRPr lang="it-IT" sz="1400" dirty="0"/>
                    </a:p>
                  </a:txBody>
                  <a:tcPr/>
                </a:tc>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r>
              <a:tr h="631371">
                <a:tc>
                  <a:txBody>
                    <a:bodyPr/>
                    <a:lstStyle/>
                    <a:p>
                      <a:r>
                        <a:rPr lang="it-IT" sz="1400" b="1" kern="1200" baseline="0" dirty="0" smtClean="0">
                          <a:solidFill>
                            <a:schemeClr val="dk1"/>
                          </a:solidFill>
                          <a:latin typeface="+mn-lt"/>
                          <a:ea typeface="+mn-ea"/>
                          <a:cs typeface="+mn-cs"/>
                        </a:rPr>
                        <a:t>Costi di ricerca, sviluppo</a:t>
                      </a:r>
                    </a:p>
                    <a:p>
                      <a:r>
                        <a:rPr lang="it-IT" sz="1400" b="1" kern="1200" baseline="0" dirty="0" smtClean="0">
                          <a:solidFill>
                            <a:schemeClr val="dk1"/>
                          </a:solidFill>
                          <a:latin typeface="+mn-lt"/>
                          <a:ea typeface="+mn-ea"/>
                          <a:cs typeface="+mn-cs"/>
                        </a:rPr>
                        <a:t>e pubblicità</a:t>
                      </a:r>
                      <a:endParaRPr lang="it-IT" sz="1400"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r>
              <a:tr h="815521">
                <a:tc>
                  <a:txBody>
                    <a:bodyPr/>
                    <a:lstStyle/>
                    <a:p>
                      <a:r>
                        <a:rPr lang="it-IT" sz="1400" b="1" kern="1200" baseline="0" dirty="0" smtClean="0">
                          <a:solidFill>
                            <a:schemeClr val="dk1"/>
                          </a:solidFill>
                          <a:latin typeface="+mn-lt"/>
                          <a:ea typeface="+mn-ea"/>
                          <a:cs typeface="+mn-cs"/>
                        </a:rPr>
                        <a:t>Diritti di brevetto e diritti</a:t>
                      </a:r>
                    </a:p>
                    <a:p>
                      <a:r>
                        <a:rPr lang="it-IT" sz="1400" b="1" kern="1200" baseline="0" dirty="0" smtClean="0">
                          <a:solidFill>
                            <a:schemeClr val="dk1"/>
                          </a:solidFill>
                          <a:latin typeface="+mn-lt"/>
                          <a:ea typeface="+mn-ea"/>
                          <a:cs typeface="+mn-cs"/>
                        </a:rPr>
                        <a:t>utilizzazione opere</a:t>
                      </a:r>
                    </a:p>
                    <a:p>
                      <a:r>
                        <a:rPr lang="it-IT" sz="1400" b="1" kern="1200" baseline="0" dirty="0" smtClean="0">
                          <a:solidFill>
                            <a:schemeClr val="dk1"/>
                          </a:solidFill>
                          <a:latin typeface="+mn-lt"/>
                          <a:ea typeface="+mn-ea"/>
                          <a:cs typeface="+mn-cs"/>
                        </a:rPr>
                        <a:t>d'ingegno</a:t>
                      </a:r>
                      <a:endParaRPr lang="it-IT" sz="1400"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r>
              <a:tr h="815521">
                <a:tc>
                  <a:txBody>
                    <a:bodyPr/>
                    <a:lstStyle/>
                    <a:p>
                      <a:r>
                        <a:rPr lang="it-IT" sz="1400" b="1" kern="1200" baseline="0" dirty="0" smtClean="0">
                          <a:solidFill>
                            <a:schemeClr val="dk1"/>
                          </a:solidFill>
                          <a:latin typeface="+mn-lt"/>
                          <a:ea typeface="+mn-ea"/>
                          <a:cs typeface="+mn-cs"/>
                        </a:rPr>
                        <a:t>Concessioni, marchi,</a:t>
                      </a:r>
                    </a:p>
                    <a:p>
                      <a:r>
                        <a:rPr lang="it-IT" sz="1400" b="1" kern="1200" baseline="0" dirty="0" smtClean="0">
                          <a:solidFill>
                            <a:schemeClr val="dk1"/>
                          </a:solidFill>
                          <a:latin typeface="+mn-lt"/>
                          <a:ea typeface="+mn-ea"/>
                          <a:cs typeface="+mn-cs"/>
                        </a:rPr>
                        <a:t>licenze e diritti simili</a:t>
                      </a:r>
                      <a:endParaRPr lang="it-IT" sz="1400"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r>
              <a:tr h="315686">
                <a:tc>
                  <a:txBody>
                    <a:bodyPr/>
                    <a:lstStyle/>
                    <a:p>
                      <a:r>
                        <a:rPr lang="it-IT" sz="1400" b="1" kern="1200" baseline="0" dirty="0" smtClean="0">
                          <a:solidFill>
                            <a:schemeClr val="dk1"/>
                          </a:solidFill>
                          <a:latin typeface="+mn-lt"/>
                          <a:ea typeface="+mn-ea"/>
                          <a:cs typeface="+mn-cs"/>
                        </a:rPr>
                        <a:t>Avviamento</a:t>
                      </a:r>
                      <a:endParaRPr lang="it-IT" sz="1400"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r>
              <a:tr h="631371">
                <a:tc>
                  <a:txBody>
                    <a:bodyPr/>
                    <a:lstStyle/>
                    <a:p>
                      <a:r>
                        <a:rPr lang="it-IT" sz="1400" b="1" kern="1200" baseline="0" dirty="0" smtClean="0">
                          <a:solidFill>
                            <a:schemeClr val="dk1"/>
                          </a:solidFill>
                          <a:latin typeface="+mn-lt"/>
                          <a:ea typeface="+mn-ea"/>
                          <a:cs typeface="+mn-cs"/>
                        </a:rPr>
                        <a:t>Immobilizzazioni in corso</a:t>
                      </a:r>
                    </a:p>
                    <a:p>
                      <a:r>
                        <a:rPr lang="it-IT" sz="1400" b="1" kern="1200" baseline="0" dirty="0" smtClean="0">
                          <a:solidFill>
                            <a:schemeClr val="dk1"/>
                          </a:solidFill>
                          <a:latin typeface="+mn-lt"/>
                          <a:ea typeface="+mn-ea"/>
                          <a:cs typeface="+mn-cs"/>
                        </a:rPr>
                        <a:t>e acconti</a:t>
                      </a:r>
                      <a:endParaRPr lang="it-IT" sz="1400"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r>
              <a:tr h="315686">
                <a:tc>
                  <a:txBody>
                    <a:bodyPr/>
                    <a:lstStyle/>
                    <a:p>
                      <a:r>
                        <a:rPr lang="it-IT" sz="1400" b="1" kern="1200" baseline="0" dirty="0" smtClean="0">
                          <a:solidFill>
                            <a:schemeClr val="dk1"/>
                          </a:solidFill>
                          <a:latin typeface="+mn-lt"/>
                          <a:ea typeface="+mn-ea"/>
                          <a:cs typeface="+mn-cs"/>
                        </a:rPr>
                        <a:t>Totali</a:t>
                      </a:r>
                      <a:endParaRPr lang="it-IT" sz="1400"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dirty="0"/>
                    </a:p>
                  </a:txBody>
                  <a:tcPr/>
                </a:tc>
              </a:tr>
            </a:tbl>
          </a:graphicData>
        </a:graphic>
      </p:graphicFrame>
      <p:sp>
        <p:nvSpPr>
          <p:cNvPr id="9" name="Ovale 8"/>
          <p:cNvSpPr/>
          <p:nvPr/>
        </p:nvSpPr>
        <p:spPr>
          <a:xfrm>
            <a:off x="1828800" y="1143000"/>
            <a:ext cx="1752600" cy="914400"/>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it-IT" sz="280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1_master_powerpoint_Formazion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o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bwMode="auto">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a:spPr>
      <a:bodyPr anchor="ctr"/>
      <a:lstStyle>
        <a:defPPr algn="ctr" eaLnBrk="1" hangingPunct="1">
          <a:spcBef>
            <a:spcPct val="50000"/>
          </a:spcBef>
          <a:defRPr sz="1800" dirty="0">
            <a:solidFill>
              <a:srgbClr val="262626"/>
            </a:solidFill>
          </a:defRPr>
        </a:defPPr>
      </a:lstStyle>
    </a:txDef>
  </a:objectDefaults>
  <a:extraClrSchemeLst/>
</a:theme>
</file>

<file path=ppt/theme/theme2.xml><?xml version="1.0" encoding="utf-8"?>
<a:theme xmlns:a="http://schemas.openxmlformats.org/drawingml/2006/main" name="2_master_powerpoint_Formazion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o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bwMode="auto">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a:spPr>
      <a:bodyPr anchor="ctr"/>
      <a:lstStyle>
        <a:defPPr algn="ctr" eaLnBrk="1" hangingPunct="1">
          <a:spcBef>
            <a:spcPct val="50000"/>
          </a:spcBef>
          <a:defRPr sz="1800" dirty="0">
            <a:solidFill>
              <a:srgbClr val="262626"/>
            </a:solidFill>
          </a:defRPr>
        </a:defPPr>
      </a:lstStyle>
    </a:tx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6579</TotalTime>
  <Words>3827</Words>
  <Application>Microsoft Office PowerPoint</Application>
  <PresentationFormat>On-screen Show (4:3)</PresentationFormat>
  <Paragraphs>605</Paragraphs>
  <Slides>42</Slides>
  <Notes>42</Notes>
  <HiddenSlides>0</HiddenSlides>
  <MMClips>0</MMClips>
  <ScaleCrop>false</ScaleCrop>
  <HeadingPairs>
    <vt:vector size="8" baseType="variant">
      <vt:variant>
        <vt:lpstr>Caratteri utilizzati</vt:lpstr>
      </vt:variant>
      <vt:variant>
        <vt:i4>8</vt:i4>
      </vt:variant>
      <vt:variant>
        <vt:lpstr>Modello struttura</vt:lpstr>
      </vt:variant>
      <vt:variant>
        <vt:i4>3</vt:i4>
      </vt:variant>
      <vt:variant>
        <vt:lpstr>Collegamenti</vt:lpstr>
      </vt:variant>
      <vt:variant>
        <vt:i4>1</vt:i4>
      </vt:variant>
      <vt:variant>
        <vt:lpstr>Titoli diapositive</vt:lpstr>
      </vt:variant>
      <vt:variant>
        <vt:i4>42</vt:i4>
      </vt:variant>
    </vt:vector>
  </HeadingPairs>
  <TitlesOfParts>
    <vt:vector size="54" baseType="lpstr">
      <vt:lpstr>Arial</vt:lpstr>
      <vt:lpstr>MS PGothic</vt:lpstr>
      <vt:lpstr>Calibri</vt:lpstr>
      <vt:lpstr>Rotis Semi Sans Std 75 Extra Bo</vt:lpstr>
      <vt:lpstr>Wingdings</vt:lpstr>
      <vt:lpstr>Rotis Semi Sans Std 55 Regular</vt:lpstr>
      <vt:lpstr>Rotis Semi Sans Std 65 Bold</vt:lpstr>
      <vt:lpstr>Times New Roman</vt:lpstr>
      <vt:lpstr>1_master_powerpoint_Formazione1</vt:lpstr>
      <vt:lpstr>2_master_powerpoint_Formazione1</vt:lpstr>
      <vt:lpstr>Tema di Office</vt:lpstr>
      <vt:lpstr>???</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Fabrizio</dc:creator>
  <cp:lastModifiedBy>Silvia e Paola</cp:lastModifiedBy>
  <cp:revision>828</cp:revision>
  <cp:lastPrinted>1601-01-01T00:00:00Z</cp:lastPrinted>
  <dcterms:created xsi:type="dcterms:W3CDTF">1601-01-01T00:00:00Z</dcterms:created>
  <dcterms:modified xsi:type="dcterms:W3CDTF">2011-11-23T12:51:27Z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